
<file path=[Content_Types].xml><?xml version="1.0" encoding="utf-8"?>
<Types xmlns="http://schemas.openxmlformats.org/package/2006/content-types">
  <Default ContentType="image/jpeg" Extension="jpg"/>
  <Default ContentType="application/vnd.openxmlformats-officedocument.vmlDrawing" Extension="vml"/>
  <Default ContentType="application/x-fontdata" Extension="fntdata"/>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6.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6858000" cx="9144000"/>
  <p:notesSz cx="6858000" cy="9144000"/>
  <p:embeddedFontLst>
    <p:embeddedFont>
      <p:font typeface="Garamond"/>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http://customooxmlschemas.google.com/">
      <go:slidesCustomData xmlns:go="http://customooxmlschemas.google.com/" r:id="rId28" roundtripDataSignature="AMtx7mh8PPvDRFHCV3hF+UqyA3dmDHCmiA=="/>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3" name="DELL"/>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Garamond-regular.fntdata"/><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font" Target="fonts/Garamond-italic.fntdata"/><Relationship Id="rId25" Type="http://schemas.openxmlformats.org/officeDocument/2006/relationships/font" Target="fonts/Garamond-bold.fntdata"/><Relationship Id="rId28" Type="http://customschemas.google.com/relationships/presentationmetadata" Target="metadata"/><Relationship Id="rId27" Type="http://schemas.openxmlformats.org/officeDocument/2006/relationships/font" Target="fonts/Garamond-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03-07-25T14:04:04.483">
    <p:pos x="1040" y="965"/>
    <p:text>In the same way a human being may be a son/daughter, a father/mother, a husband/wife, an uncle/aunt, a graduate (doctor, chief, minister). God is one but is represented by means of  several aspects. God reveals to us by means of His aspects, according to necessities, age, country.</p:text>
    <p:extLst>
      <p:ext uri="{C676402C-5697-4E1C-873F-D02D1690AC5C}">
        <p15:threadingInfo timeZoneBias="0"/>
      </p:ext>
      <p:ext uri="http://customooxmlschemas.google.com/">
        <go:slidesCustomData xmlns:go="http://customooxmlschemas.google.com/" commentPostId="AAAALL3m3K4"/>
      </p:ext>
    </p:extLst>
  </p:cm>
  <p:cm authorId="0" idx="2" dt="2003-07-05T11:04:00.265">
    <p:pos x="194" y="3516"/>
    <p:text>God's appearance in a visible form, be it as an animal or as a human being to save evolutionary path from negative forces</p:text>
    <p:extLst>
      <p:ext uri="{C676402C-5697-4E1C-873F-D02D1690AC5C}">
        <p15:threadingInfo timeZoneBias="0"/>
      </p:ext>
      <p:ext uri="http://customooxmlschemas.google.com/">
        <go:slidesCustomData xmlns:go="http://customooxmlschemas.google.com/" commentPostId="AAAALL3m3KQ"/>
      </p:ext>
    </p:extLst>
  </p:cm>
  <p:cm authorId="0" idx="3" dt="2003-07-05T11:02:50.640">
    <p:pos x="173" y="1683"/>
    <p:text>The Incarnations that came during the evolutionary process, illuminating our conscience, opening doors.</p:text>
    <p:extLst>
      <p:ext uri="{C676402C-5697-4E1C-873F-D02D1690AC5C}">
        <p15:threadingInfo timeZoneBias="0"/>
      </p:ext>
      <p:ext uri="http://customooxmlschemas.google.com/">
        <go:slidesCustomData xmlns:go="http://customooxmlschemas.google.com/" commentPostId="AAAALL3m3KU"/>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03-07-25T14:09:58.233">
    <p:pos x="3732" y="684"/>
    <p:text>Forces that are awakened when Kundalini rises, that materialize the qualities of the chakras. A cleansed chakra starts manifesting its qualities.</p:text>
    <p:extLst>
      <p:ext uri="{C676402C-5697-4E1C-873F-D02D1690AC5C}">
        <p15:threadingInfo timeZoneBias="0"/>
      </p:ext>
      <p:ext uri="http://customooxmlschemas.google.com/">
        <go:slidesCustomData xmlns:go="http://customooxmlschemas.google.com/" commentPostId="AAAALL3m3K0"/>
      </p:ext>
    </p:extLs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5" dt="2003-07-05T09:56:59.171">
    <p:pos x="4" y="3"/>
    <p:text>His principal Avatars as saviour are:
- the fish
- the turtle
- the wild boar
- the lion man
- Parashurama
- Shri Rama
- Shri Krishna
- Shri Jesus Christ or Shri Maha Vishnu
- Shri Kalki</p:text>
    <p:extLst>
      <p:ext uri="{C676402C-5697-4E1C-873F-D02D1690AC5C}">
        <p15:threadingInfo timeZoneBias="0"/>
      </p:ext>
      <p:ext uri="http://customooxmlschemas.google.com/">
        <go:slidesCustomData xmlns:go="http://customooxmlschemas.google.com/" commentPostId="AAAALL3m3Kc"/>
      </p:ext>
    </p:extLs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6" dt="2003-07-25T14:21:56.420">
    <p:pos x="4404" y="3698"/>
    <p:text>In this picture appear Laxmana (Rama's brother), Shri Hanumana (the Divine messenger, who personifies right channe,l and whose quality is to serve Shri Rama), Shri Rama (in the centre) and Shri Sita.</p:text>
    <p:extLst>
      <p:ext uri="{C676402C-5697-4E1C-873F-D02D1690AC5C}">
        <p15:threadingInfo timeZoneBias="0"/>
      </p:ext>
      <p:ext uri="http://customooxmlschemas.google.com/">
        <go:slidesCustomData xmlns:go="http://customooxmlschemas.google.com/" commentPostId="AAAALL3m3K8"/>
      </p:ext>
    </p:extLs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7" dt="2003-07-05T10:32:07.265">
    <p:pos x="1396" y="497"/>
    <p:text>It is recommended that in this moment of the exposition the sahaja yogis take a mantra and meanwhile the new comers could verify the vibrations.</p:text>
    <p:extLst>
      <p:ext uri="{C676402C-5697-4E1C-873F-D02D1690AC5C}">
        <p15:threadingInfo timeZoneBias="0"/>
      </p:ext>
      <p:ext uri="http://customooxmlschemas.google.com/">
        <go:slidesCustomData xmlns:go="http://customooxmlschemas.google.com/" commentPostId="AAAALL3m3KY"/>
      </p:ext>
    </p:extLst>
  </p:cm>
  <p:cm authorId="0" idx="8" dt="2003-07-25T14:25:33.952">
    <p:pos x="131" y="2373"/>
    <p:text>The importance of using the mantras with the proper respect for spiritual growth, have to be emphasized.</p:text>
    <p:extLst>
      <p:ext uri="{C676402C-5697-4E1C-873F-D02D1690AC5C}">
        <p15:threadingInfo timeZoneBias="0"/>
      </p:ext>
      <p:ext uri="http://customooxmlschemas.google.com/">
        <go:slidesCustomData xmlns:go="http://customooxmlschemas.google.com/" commentPostId="AAAALL3m3Ko"/>
      </p:ext>
    </p:extLst>
  </p:cm>
  <p:cm authorId="0" idx="9" dt="2003-07-25T14:26:13.608">
    <p:pos x="104" y="2794"/>
    <p:text>One has to use a normal voice to say the mantras.</p:text>
    <p:extLst>
      <p:ext uri="{C676402C-5697-4E1C-873F-D02D1690AC5C}">
        <p15:threadingInfo timeZoneBias="0"/>
      </p:ext>
      <p:ext uri="http://customooxmlschemas.google.com/">
        <go:slidesCustomData xmlns:go="http://customooxmlschemas.google.com/" commentPostId="AAAALL3m3KM"/>
      </p:ext>
    </p:extLst>
  </p:cm>
  <p:cm authorId="0" idx="10" dt="2003-07-05T10:39:22.265">
    <p:pos x="123" y="1201"/>
    <p:text>Without the connection, no mantra emits energy.</p:text>
    <p:extLst>
      <p:ext uri="{C676402C-5697-4E1C-873F-D02D1690AC5C}">
        <p15:threadingInfo timeZoneBias="0"/>
      </p:ext>
      <p:ext uri="http://customooxmlschemas.google.com/">
        <go:slidesCustomData xmlns:go="http://customooxmlschemas.google.com/" commentPostId="AAAALL3m3Ks"/>
      </p:ext>
    </p:extLs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1" dt="2003-07-25T14:29:17.155">
    <p:pos x="5505" y="3849"/>
    <p:text>A click ca be made on the speaker, to listen to a mantra taken from Sahaja Yoga's official web site.</p:text>
    <p:extLst>
      <p:ext uri="{C676402C-5697-4E1C-873F-D02D1690AC5C}">
        <p15:threadingInfo timeZoneBias="0"/>
      </p:ext>
      <p:ext uri="http://customooxmlschemas.google.com/">
        <go:slidesCustomData xmlns:go="http://customooxmlschemas.google.com/" commentPostId="AAAALL3m3Kk"/>
      </p:ext>
    </p:extLst>
  </p:cm>
  <p:cm authorId="0" idx="12" dt="2003-07-25T14:27:15.233">
    <p:pos x="471" y="1956"/>
    <p:text>It is recommended that everybody say the mantra in loud voice. Precise that SHRI MARY-JESUS is an example, and that many other mantras exist.</p:text>
    <p:extLst>
      <p:ext uri="{C676402C-5697-4E1C-873F-D02D1690AC5C}">
        <p15:threadingInfo timeZoneBias="0"/>
      </p:ext>
      <p:ext uri="http://customooxmlschemas.google.com/">
        <go:slidesCustomData xmlns:go="http://customooxmlschemas.google.com/" commentPostId="AAAALL3m3Kw"/>
      </p:ext>
    </p:extLst>
  </p:cm>
  <p:cm authorId="0" idx="13" dt="2003-07-05T10:53:28.483">
    <p:pos x="467" y="2130"/>
    <p:text>OM: A (Desire)   U (Action)   M (Evolution)
TWAMEVA: To youi (TWAM), who are
SAKSHAT: Indeed
****: Name of the deity
SHRI ADI SHAKTI: Indeed the Adi Shakti, the Primordial Power
MATAJI: The Divine Mother
SHRI NIRMALA DEVI: The Immaculate Goddess(nir-mala)
NAMOH NAMAHA: I salute you, I bow to you.</p:text>
    <p:extLst>
      <p:ext uri="{C676402C-5697-4E1C-873F-D02D1690AC5C}">
        <p15:threadingInfo timeZoneBias="0"/>
      </p:ext>
      <p:ext uri="http://customooxmlschemas.google.com/">
        <go:slidesCustomData xmlns:go="http://customooxmlschemas.google.com/" commentPostId="AAAALL3m3Kg"/>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Times"/>
                <a:ea typeface="Times"/>
                <a:cs typeface="Times"/>
                <a:sym typeface="Times"/>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6200"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Times"/>
                <a:ea typeface="Times"/>
                <a:cs typeface="Times"/>
                <a:sym typeface="Times"/>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6800"/>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Times"/>
                <a:ea typeface="Times"/>
                <a:cs typeface="Times"/>
                <a:sym typeface="Times"/>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Times"/>
                <a:ea typeface="Times"/>
                <a:cs typeface="Times"/>
                <a:sym typeface="Times"/>
              </a:rPr>
              <a:t>‹#›</a:t>
            </a:fld>
            <a:endParaRPr b="0" i="0" sz="1200" u="none" cap="none" strike="noStrike">
              <a:solidFill>
                <a:schemeClr val="dk1"/>
              </a:solidFill>
              <a:latin typeface="Times"/>
              <a:ea typeface="Times"/>
              <a:cs typeface="Times"/>
              <a:sym typeface="Times"/>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22" name="Google Shape;22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86" name="Google Shape;286;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93" name="Google Shape;293;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00" name="Google Shape;300;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07" name="Google Shape;307;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14" name="Google Shape;314;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20" name="Google Shape;320;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28" name="Google Shape;328;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34" name="Google Shape;334;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2: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27" name="Google Shape;227;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8" name="Google Shape;228;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36" name="Google Shape;236;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43" name="Google Shape;243;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49" name="Google Shape;249;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57" name="Google Shape;257;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64" name="Google Shape;264;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71" name="Google Shape;271;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79" name="Google Shape;279;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9"/>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9"/>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9"/>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01" name="Shape 201"/>
        <p:cNvGrpSpPr/>
        <p:nvPr/>
      </p:nvGrpSpPr>
      <p:grpSpPr>
        <a:xfrm>
          <a:off x="0" y="0"/>
          <a:ext cx="0" cy="0"/>
          <a:chOff x="0" y="0"/>
          <a:chExt cx="0" cy="0"/>
        </a:xfrm>
      </p:grpSpPr>
      <p:sp>
        <p:nvSpPr>
          <p:cNvPr id="202" name="Google Shape;202;p28"/>
          <p:cNvSpPr txBox="1"/>
          <p:nvPr>
            <p:ph type="title"/>
          </p:nvPr>
        </p:nvSpPr>
        <p:spPr>
          <a:xfrm>
            <a:off x="1792288" y="4800600"/>
            <a:ext cx="5486400" cy="566738"/>
          </a:xfrm>
          <a:prstGeom prst="rect">
            <a:avLst/>
          </a:prstGeom>
          <a:noFill/>
          <a:ln>
            <a:noFill/>
          </a:ln>
        </p:spPr>
        <p:txBody>
          <a:bodyPr anchorCtr="1"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03" name="Google Shape;203;p28"/>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hlink"/>
              </a:buClr>
              <a:buSzPts val="2560"/>
              <a:buFont typeface="Noto Sans Symbols"/>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2"/>
              </a:buClr>
              <a:buSzPts val="1400"/>
              <a:buFont typeface="Noto Sans Symbols"/>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accent2"/>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folHlink"/>
              </a:buClr>
              <a:buSzPts val="1000"/>
              <a:buFont typeface="Noto Sans Symbols"/>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hlink"/>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hlink"/>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hlink"/>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hlink"/>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hlink"/>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204" name="Google Shape;204;p28"/>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120"/>
              <a:buNone/>
              <a:defRPr sz="1400"/>
            </a:lvl1pPr>
            <a:lvl2pPr indent="-228600" lvl="1" marL="914400" algn="l">
              <a:spcBef>
                <a:spcPts val="240"/>
              </a:spcBef>
              <a:spcAft>
                <a:spcPts val="0"/>
              </a:spcAft>
              <a:buSzPts val="600"/>
              <a:buNone/>
              <a:defRPr sz="1200"/>
            </a:lvl2pPr>
            <a:lvl3pPr indent="-228600" lvl="2" marL="1371600" algn="l">
              <a:spcBef>
                <a:spcPts val="200"/>
              </a:spcBef>
              <a:spcAft>
                <a:spcPts val="0"/>
              </a:spcAft>
              <a:buSzPts val="1000"/>
              <a:buFont typeface="Arial"/>
              <a:buNone/>
              <a:defRPr sz="1000"/>
            </a:lvl3pPr>
            <a:lvl4pPr indent="-228600" lvl="3" marL="1828800" algn="l">
              <a:spcBef>
                <a:spcPts val="180"/>
              </a:spcBef>
              <a:spcAft>
                <a:spcPts val="0"/>
              </a:spcAft>
              <a:buSzPts val="450"/>
              <a:buNone/>
              <a:defRPr sz="900"/>
            </a:lvl4pPr>
            <a:lvl5pPr indent="-228600" lvl="4" marL="2286000" algn="l">
              <a:spcBef>
                <a:spcPts val="180"/>
              </a:spcBef>
              <a:spcAft>
                <a:spcPts val="0"/>
              </a:spcAft>
              <a:buSzPts val="900"/>
              <a:buFont typeface="Arial"/>
              <a:buNone/>
              <a:defRPr sz="900"/>
            </a:lvl5pPr>
            <a:lvl6pPr indent="-228600" lvl="5" marL="2743200" algn="l">
              <a:spcBef>
                <a:spcPts val="180"/>
              </a:spcBef>
              <a:spcAft>
                <a:spcPts val="0"/>
              </a:spcAft>
              <a:buSzPts val="900"/>
              <a:buFont typeface="Arial"/>
              <a:buNone/>
              <a:defRPr sz="900"/>
            </a:lvl6pPr>
            <a:lvl7pPr indent="-228600" lvl="6" marL="3200400" algn="l">
              <a:spcBef>
                <a:spcPts val="180"/>
              </a:spcBef>
              <a:spcAft>
                <a:spcPts val="0"/>
              </a:spcAft>
              <a:buSzPts val="900"/>
              <a:buFont typeface="Arial"/>
              <a:buNone/>
              <a:defRPr sz="900"/>
            </a:lvl7pPr>
            <a:lvl8pPr indent="-228600" lvl="7" marL="3657600" algn="l">
              <a:spcBef>
                <a:spcPts val="180"/>
              </a:spcBef>
              <a:spcAft>
                <a:spcPts val="0"/>
              </a:spcAft>
              <a:buSzPts val="900"/>
              <a:buFont typeface="Arial"/>
              <a:buNone/>
              <a:defRPr sz="900"/>
            </a:lvl8pPr>
            <a:lvl9pPr indent="-228600" lvl="8" marL="4114800" algn="l">
              <a:spcBef>
                <a:spcPts val="180"/>
              </a:spcBef>
              <a:spcAft>
                <a:spcPts val="0"/>
              </a:spcAft>
              <a:buSzPts val="900"/>
              <a:buFont typeface="Arial"/>
              <a:buNone/>
              <a:defRPr sz="900"/>
            </a:lvl9pPr>
          </a:lstStyle>
          <a:p/>
        </p:txBody>
      </p:sp>
      <p:sp>
        <p:nvSpPr>
          <p:cNvPr id="205" name="Google Shape;205;p28"/>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28"/>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7" name="Google Shape;207;p28"/>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08" name="Shape 208"/>
        <p:cNvGrpSpPr/>
        <p:nvPr/>
      </p:nvGrpSpPr>
      <p:grpSpPr>
        <a:xfrm>
          <a:off x="0" y="0"/>
          <a:ext cx="0" cy="0"/>
          <a:chOff x="0" y="0"/>
          <a:chExt cx="0" cy="0"/>
        </a:xfrm>
      </p:grpSpPr>
      <p:sp>
        <p:nvSpPr>
          <p:cNvPr id="209" name="Google Shape;209;p29"/>
          <p:cNvSpPr txBox="1"/>
          <p:nvPr>
            <p:ph type="title"/>
          </p:nvPr>
        </p:nvSpPr>
        <p:spPr>
          <a:xfrm>
            <a:off x="457200" y="277813"/>
            <a:ext cx="8229600" cy="1139825"/>
          </a:xfrm>
          <a:prstGeom prst="rect">
            <a:avLst/>
          </a:prstGeom>
          <a:noFill/>
          <a:ln>
            <a:noFill/>
          </a:ln>
        </p:spPr>
        <p:txBody>
          <a:bodyPr anchorCtr="1"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0" name="Google Shape;210;p29"/>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Autofit/>
          </a:bodyPr>
          <a:lstStyle>
            <a:lvl1pPr indent="-320040" lvl="0" marL="457200" algn="l">
              <a:spcBef>
                <a:spcPts val="360"/>
              </a:spcBef>
              <a:spcAft>
                <a:spcPts val="0"/>
              </a:spcAft>
              <a:buSzPts val="1440"/>
              <a:buChar char="⮚"/>
              <a:defRPr/>
            </a:lvl1pPr>
            <a:lvl2pPr indent="-285750" lvl="1" marL="914400" algn="l">
              <a:spcBef>
                <a:spcPts val="360"/>
              </a:spcBef>
              <a:spcAft>
                <a:spcPts val="0"/>
              </a:spcAft>
              <a:buSzPts val="900"/>
              <a:buChar char="●"/>
              <a:defRPr/>
            </a:lvl2pPr>
            <a:lvl3pPr indent="-342900" lvl="2" marL="1371600" algn="l">
              <a:spcBef>
                <a:spcPts val="360"/>
              </a:spcBef>
              <a:spcAft>
                <a:spcPts val="0"/>
              </a:spcAft>
              <a:buSzPts val="1800"/>
              <a:buChar char="•"/>
              <a:defRPr/>
            </a:lvl3pPr>
            <a:lvl4pPr indent="-285750" lvl="3" marL="1828800" algn="l">
              <a:spcBef>
                <a:spcPts val="360"/>
              </a:spcBef>
              <a:spcAft>
                <a:spcPts val="0"/>
              </a:spcAft>
              <a:buSzPts val="9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11" name="Google Shape;211;p29"/>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29"/>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3" name="Google Shape;213;p29"/>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14" name="Shape 214"/>
        <p:cNvGrpSpPr/>
        <p:nvPr/>
      </p:nvGrpSpPr>
      <p:grpSpPr>
        <a:xfrm>
          <a:off x="0" y="0"/>
          <a:ext cx="0" cy="0"/>
          <a:chOff x="0" y="0"/>
          <a:chExt cx="0" cy="0"/>
        </a:xfrm>
      </p:grpSpPr>
      <p:sp>
        <p:nvSpPr>
          <p:cNvPr id="215" name="Google Shape;215;p30"/>
          <p:cNvSpPr txBox="1"/>
          <p:nvPr>
            <p:ph type="title"/>
          </p:nvPr>
        </p:nvSpPr>
        <p:spPr>
          <a:xfrm rot="5400000">
            <a:off x="4733925" y="2173288"/>
            <a:ext cx="5848350" cy="2057400"/>
          </a:xfrm>
          <a:prstGeom prst="rect">
            <a:avLst/>
          </a:prstGeom>
          <a:noFill/>
          <a:ln>
            <a:noFill/>
          </a:ln>
        </p:spPr>
        <p:txBody>
          <a:bodyPr anchorCtr="1"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6" name="Google Shape;216;p30"/>
          <p:cNvSpPr txBox="1"/>
          <p:nvPr>
            <p:ph idx="1" type="body"/>
          </p:nvPr>
        </p:nvSpPr>
        <p:spPr>
          <a:xfrm rot="5400000">
            <a:off x="542925" y="192088"/>
            <a:ext cx="5848350" cy="6019800"/>
          </a:xfrm>
          <a:prstGeom prst="rect">
            <a:avLst/>
          </a:prstGeom>
          <a:noFill/>
          <a:ln>
            <a:noFill/>
          </a:ln>
        </p:spPr>
        <p:txBody>
          <a:bodyPr anchorCtr="0" anchor="t" bIns="45700" lIns="91425" spcFirstLastPara="1" rIns="91425" wrap="square" tIns="45700">
            <a:noAutofit/>
          </a:bodyPr>
          <a:lstStyle>
            <a:lvl1pPr indent="-320040" lvl="0" marL="457200" algn="l">
              <a:spcBef>
                <a:spcPts val="360"/>
              </a:spcBef>
              <a:spcAft>
                <a:spcPts val="0"/>
              </a:spcAft>
              <a:buSzPts val="1440"/>
              <a:buChar char="⮚"/>
              <a:defRPr/>
            </a:lvl1pPr>
            <a:lvl2pPr indent="-285750" lvl="1" marL="914400" algn="l">
              <a:spcBef>
                <a:spcPts val="360"/>
              </a:spcBef>
              <a:spcAft>
                <a:spcPts val="0"/>
              </a:spcAft>
              <a:buSzPts val="900"/>
              <a:buChar char="●"/>
              <a:defRPr/>
            </a:lvl2pPr>
            <a:lvl3pPr indent="-342900" lvl="2" marL="1371600" algn="l">
              <a:spcBef>
                <a:spcPts val="360"/>
              </a:spcBef>
              <a:spcAft>
                <a:spcPts val="0"/>
              </a:spcAft>
              <a:buSzPts val="1800"/>
              <a:buChar char="•"/>
              <a:defRPr/>
            </a:lvl3pPr>
            <a:lvl4pPr indent="-285750" lvl="3" marL="1828800" algn="l">
              <a:spcBef>
                <a:spcPts val="360"/>
              </a:spcBef>
              <a:spcAft>
                <a:spcPts val="0"/>
              </a:spcAft>
              <a:buSzPts val="9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17" name="Google Shape;217;p30"/>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8" name="Google Shape;218;p30"/>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9" name="Google Shape;219;p30"/>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84" name="Shape 84"/>
        <p:cNvGrpSpPr/>
        <p:nvPr/>
      </p:nvGrpSpPr>
      <p:grpSpPr>
        <a:xfrm>
          <a:off x="0" y="0"/>
          <a:ext cx="0" cy="0"/>
          <a:chOff x="0" y="0"/>
          <a:chExt cx="0" cy="0"/>
        </a:xfrm>
      </p:grpSpPr>
      <p:grpSp>
        <p:nvGrpSpPr>
          <p:cNvPr id="85" name="Google Shape;85;p20"/>
          <p:cNvGrpSpPr/>
          <p:nvPr/>
        </p:nvGrpSpPr>
        <p:grpSpPr>
          <a:xfrm>
            <a:off x="3175" y="4267200"/>
            <a:ext cx="9140825" cy="2590800"/>
            <a:chOff x="2" y="2688"/>
            <a:chExt cx="5758" cy="1632"/>
          </a:xfrm>
        </p:grpSpPr>
        <p:sp>
          <p:nvSpPr>
            <p:cNvPr id="86" name="Google Shape;86;p20"/>
            <p:cNvSpPr/>
            <p:nvPr/>
          </p:nvSpPr>
          <p:spPr>
            <a:xfrm>
              <a:off x="2" y="2688"/>
              <a:ext cx="5758" cy="1632"/>
            </a:xfrm>
            <a:custGeom>
              <a:rect b="b" l="l" r="r" t="t"/>
              <a:pathLst>
                <a:path extrusionOk="0" h="4316" w="5740">
                  <a:moveTo>
                    <a:pt x="5740" y="4316"/>
                  </a:moveTo>
                  <a:lnTo>
                    <a:pt x="0" y="4316"/>
                  </a:lnTo>
                  <a:lnTo>
                    <a:pt x="0" y="0"/>
                  </a:lnTo>
                  <a:lnTo>
                    <a:pt x="5740" y="0"/>
                  </a:lnTo>
                  <a:lnTo>
                    <a:pt x="5740" y="4316"/>
                  </a:lnTo>
                  <a:lnTo>
                    <a:pt x="5740" y="4316"/>
                  </a:lnTo>
                  <a:close/>
                </a:path>
              </a:pathLst>
            </a:custGeom>
            <a:gradFill>
              <a:gsLst>
                <a:gs pos="0">
                  <a:schemeClr val="lt1"/>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87" name="Google Shape;87;p20"/>
            <p:cNvGrpSpPr/>
            <p:nvPr/>
          </p:nvGrpSpPr>
          <p:grpSpPr>
            <a:xfrm>
              <a:off x="3528" y="3715"/>
              <a:ext cx="792" cy="521"/>
              <a:chOff x="3527" y="3715"/>
              <a:chExt cx="792" cy="521"/>
            </a:xfrm>
          </p:grpSpPr>
          <p:sp>
            <p:nvSpPr>
              <p:cNvPr id="88" name="Google Shape;88;p20"/>
              <p:cNvSpPr/>
              <p:nvPr/>
            </p:nvSpPr>
            <p:spPr>
              <a:xfrm>
                <a:off x="3686" y="3810"/>
                <a:ext cx="532" cy="327"/>
              </a:xfrm>
              <a:prstGeom prst="ellipse">
                <a:avLst/>
              </a:prstGeom>
              <a:gradFill>
                <a:gsLst>
                  <a:gs pos="0">
                    <a:schemeClr val="accent2"/>
                  </a:gs>
                  <a:gs pos="100000">
                    <a:srgbClr val="F4F4F4"/>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9" name="Google Shape;89;p20"/>
              <p:cNvSpPr/>
              <p:nvPr/>
            </p:nvSpPr>
            <p:spPr>
              <a:xfrm>
                <a:off x="3726" y="3840"/>
                <a:ext cx="452" cy="275"/>
              </a:xfrm>
              <a:prstGeom prst="ellipse">
                <a:avLst/>
              </a:prstGeom>
              <a:gradFill>
                <a:gsLst>
                  <a:gs pos="0">
                    <a:srgbClr val="F4F4F4"/>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0" name="Google Shape;90;p20"/>
              <p:cNvSpPr/>
              <p:nvPr/>
            </p:nvSpPr>
            <p:spPr>
              <a:xfrm>
                <a:off x="3782" y="3872"/>
                <a:ext cx="344" cy="207"/>
              </a:xfrm>
              <a:prstGeom prst="ellipse">
                <a:avLst/>
              </a:prstGeom>
              <a:gradFill>
                <a:gsLst>
                  <a:gs pos="0">
                    <a:schemeClr val="accent2"/>
                  </a:gs>
                  <a:gs pos="100000">
                    <a:srgbClr val="F8F8F8"/>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1" name="Google Shape;91;p20"/>
              <p:cNvSpPr/>
              <p:nvPr/>
            </p:nvSpPr>
            <p:spPr>
              <a:xfrm>
                <a:off x="3822" y="3896"/>
                <a:ext cx="262" cy="159"/>
              </a:xfrm>
              <a:prstGeom prst="ellipse">
                <a:avLst/>
              </a:prstGeom>
              <a:gradFill>
                <a:gsLst>
                  <a:gs pos="0">
                    <a:srgbClr val="FBFBFB"/>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2" name="Google Shape;92;p20"/>
              <p:cNvSpPr/>
              <p:nvPr/>
            </p:nvSpPr>
            <p:spPr>
              <a:xfrm>
                <a:off x="3856" y="3922"/>
                <a:ext cx="192" cy="107"/>
              </a:xfrm>
              <a:prstGeom prst="ellipse">
                <a:avLst/>
              </a:prstGeom>
              <a:gradFill>
                <a:gsLst>
                  <a:gs pos="0">
                    <a:schemeClr val="accent2"/>
                  </a:gs>
                  <a:gs pos="100000">
                    <a:srgbClr val="F8F8F8"/>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3" name="Google Shape;93;p20"/>
              <p:cNvSpPr/>
              <p:nvPr/>
            </p:nvSpPr>
            <p:spPr>
              <a:xfrm>
                <a:off x="3575" y="3715"/>
                <a:ext cx="383" cy="161"/>
              </a:xfrm>
              <a:custGeom>
                <a:rect b="b" l="l" r="r" t="t"/>
                <a:pathLst>
                  <a:path extrusionOk="0" h="161" w="382">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a:gsLst>
                  <a:gs pos="0">
                    <a:srgbClr val="F8F8F8"/>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4" name="Google Shape;94;p20"/>
              <p:cNvSpPr/>
              <p:nvPr/>
            </p:nvSpPr>
            <p:spPr>
              <a:xfrm>
                <a:off x="3695" y="4170"/>
                <a:ext cx="444" cy="66"/>
              </a:xfrm>
              <a:custGeom>
                <a:rect b="b" l="l" r="r" t="t"/>
                <a:pathLst>
                  <a:path extrusionOk="0" h="66" w="443">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a:gsLst>
                  <a:gs pos="0">
                    <a:srgbClr val="ECECEC"/>
                  </a:gs>
                  <a:gs pos="100000">
                    <a:schemeClr val="accent2"/>
                  </a:gs>
                </a:gsLst>
                <a:lin ang="189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5" name="Google Shape;95;p20"/>
              <p:cNvSpPr/>
              <p:nvPr/>
            </p:nvSpPr>
            <p:spPr>
              <a:xfrm>
                <a:off x="3527" y="3906"/>
                <a:ext cx="89" cy="216"/>
              </a:xfrm>
              <a:custGeom>
                <a:rect b="b" l="l" r="r" t="t"/>
                <a:pathLst>
                  <a:path extrusionOk="0" h="216" w="89">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a:gsLst>
                  <a:gs pos="0">
                    <a:schemeClr val="accent2"/>
                  </a:gs>
                  <a:gs pos="100000">
                    <a:srgbClr val="F0F0F0"/>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6" name="Google Shape;96;p20"/>
              <p:cNvSpPr/>
              <p:nvPr/>
            </p:nvSpPr>
            <p:spPr>
              <a:xfrm>
                <a:off x="3569" y="3745"/>
                <a:ext cx="750" cy="461"/>
              </a:xfrm>
              <a:custGeom>
                <a:rect b="b" l="l" r="r" t="t"/>
                <a:pathLst>
                  <a:path extrusionOk="0" h="461" w="747">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a:gsLst>
                  <a:gs pos="0">
                    <a:schemeClr val="accent2"/>
                  </a:gs>
                  <a:gs pos="100000">
                    <a:srgbClr val="F4F4F4"/>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7" name="Google Shape;97;p20"/>
              <p:cNvSpPr/>
              <p:nvPr/>
            </p:nvSpPr>
            <p:spPr>
              <a:xfrm>
                <a:off x="4037" y="3721"/>
                <a:ext cx="96" cy="30"/>
              </a:xfrm>
              <a:custGeom>
                <a:rect b="b" l="l" r="r" t="t"/>
                <a:pathLst>
                  <a:path extrusionOk="0" h="30" w="96">
                    <a:moveTo>
                      <a:pt x="0" y="0"/>
                    </a:moveTo>
                    <a:lnTo>
                      <a:pt x="0" y="12"/>
                    </a:lnTo>
                    <a:lnTo>
                      <a:pt x="48" y="18"/>
                    </a:lnTo>
                    <a:lnTo>
                      <a:pt x="96" y="30"/>
                    </a:lnTo>
                    <a:lnTo>
                      <a:pt x="96" y="24"/>
                    </a:lnTo>
                    <a:lnTo>
                      <a:pt x="96" y="18"/>
                    </a:lnTo>
                    <a:lnTo>
                      <a:pt x="48" y="12"/>
                    </a:lnTo>
                    <a:lnTo>
                      <a:pt x="0" y="0"/>
                    </a:lnTo>
                    <a:lnTo>
                      <a:pt x="0" y="0"/>
                    </a:lnTo>
                    <a:close/>
                  </a:path>
                </a:pathLst>
              </a:custGeom>
              <a:gradFill>
                <a:gsLst>
                  <a:gs pos="0">
                    <a:schemeClr val="accent2"/>
                  </a:gs>
                  <a:gs pos="100000">
                    <a:srgbClr val="F0F0F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8" name="Google Shape;98;p20"/>
              <p:cNvSpPr/>
              <p:nvPr/>
            </p:nvSpPr>
            <p:spPr>
              <a:xfrm>
                <a:off x="3910" y="3948"/>
                <a:ext cx="84" cy="53"/>
              </a:xfrm>
              <a:prstGeom prst="ellipse">
                <a:avLst/>
              </a:prstGeom>
              <a:gradFill>
                <a:gsLst>
                  <a:gs pos="0">
                    <a:srgbClr val="F8F8F8"/>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99" name="Google Shape;99;p20"/>
            <p:cNvGrpSpPr/>
            <p:nvPr/>
          </p:nvGrpSpPr>
          <p:grpSpPr>
            <a:xfrm>
              <a:off x="1776" y="3631"/>
              <a:ext cx="1626" cy="683"/>
              <a:chOff x="1776" y="3631"/>
              <a:chExt cx="1626" cy="683"/>
            </a:xfrm>
          </p:grpSpPr>
          <p:sp>
            <p:nvSpPr>
              <p:cNvPr id="100" name="Google Shape;100;p20"/>
              <p:cNvSpPr/>
              <p:nvPr/>
            </p:nvSpPr>
            <p:spPr>
              <a:xfrm>
                <a:off x="2268" y="3934"/>
                <a:ext cx="638" cy="377"/>
              </a:xfrm>
              <a:prstGeom prst="ellipse">
                <a:avLst/>
              </a:prstGeom>
              <a:gradFill>
                <a:gsLst>
                  <a:gs pos="0">
                    <a:srgbClr val="F0F0F0"/>
                  </a:gs>
                  <a:gs pos="100000">
                    <a:schemeClr val="accent2"/>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1" name="Google Shape;101;p20"/>
              <p:cNvSpPr/>
              <p:nvPr/>
            </p:nvSpPr>
            <p:spPr>
              <a:xfrm>
                <a:off x="2314" y="3958"/>
                <a:ext cx="543" cy="332"/>
              </a:xfrm>
              <a:prstGeom prst="ellipse">
                <a:avLst/>
              </a:prstGeom>
              <a:gradFill>
                <a:gsLst>
                  <a:gs pos="0">
                    <a:schemeClr val="accent2"/>
                  </a:gs>
                  <a:gs pos="100000">
                    <a:srgbClr val="F0F0F0"/>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2" name="Google Shape;102;p20"/>
              <p:cNvSpPr/>
              <p:nvPr/>
            </p:nvSpPr>
            <p:spPr>
              <a:xfrm>
                <a:off x="2341" y="3979"/>
                <a:ext cx="501" cy="299"/>
              </a:xfrm>
              <a:prstGeom prst="ellipse">
                <a:avLst/>
              </a:prstGeom>
              <a:gradFill>
                <a:gsLst>
                  <a:gs pos="0">
                    <a:srgbClr val="F4F4F4"/>
                  </a:gs>
                  <a:gs pos="100000">
                    <a:schemeClr val="accent2"/>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3" name="Google Shape;103;p20"/>
              <p:cNvSpPr/>
              <p:nvPr/>
            </p:nvSpPr>
            <p:spPr>
              <a:xfrm>
                <a:off x="2368" y="3997"/>
                <a:ext cx="444" cy="258"/>
              </a:xfrm>
              <a:prstGeom prst="ellipse">
                <a:avLst/>
              </a:prstGeom>
              <a:gradFill>
                <a:gsLst>
                  <a:gs pos="0">
                    <a:srgbClr val="F0F0F0"/>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4" name="Google Shape;104;p20"/>
              <p:cNvSpPr/>
              <p:nvPr/>
            </p:nvSpPr>
            <p:spPr>
              <a:xfrm>
                <a:off x="2385" y="4005"/>
                <a:ext cx="413" cy="240"/>
              </a:xfrm>
              <a:prstGeom prst="ellipse">
                <a:avLst/>
              </a:prstGeom>
              <a:gradFill>
                <a:gsLst>
                  <a:gs pos="0">
                    <a:srgbClr val="F8F8F8"/>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5" name="Google Shape;105;p20"/>
              <p:cNvSpPr/>
              <p:nvPr/>
            </p:nvSpPr>
            <p:spPr>
              <a:xfrm>
                <a:off x="2437" y="4026"/>
                <a:ext cx="306" cy="192"/>
              </a:xfrm>
              <a:prstGeom prst="ellipse">
                <a:avLst/>
              </a:prstGeom>
              <a:gradFill>
                <a:gsLst>
                  <a:gs pos="0">
                    <a:srgbClr val="F0F0F0"/>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6" name="Google Shape;106;p20"/>
              <p:cNvSpPr/>
              <p:nvPr/>
            </p:nvSpPr>
            <p:spPr>
              <a:xfrm>
                <a:off x="2476" y="4056"/>
                <a:ext cx="227" cy="135"/>
              </a:xfrm>
              <a:prstGeom prst="ellipse">
                <a:avLst/>
              </a:prstGeom>
              <a:gradFill>
                <a:gsLst>
                  <a:gs pos="0">
                    <a:schemeClr val="accent2"/>
                  </a:gs>
                  <a:gs pos="100000">
                    <a:srgbClr val="F4F4F4"/>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7" name="Google Shape;107;p20"/>
              <p:cNvSpPr/>
              <p:nvPr/>
            </p:nvSpPr>
            <p:spPr>
              <a:xfrm>
                <a:off x="2542" y="4097"/>
                <a:ext cx="90" cy="60"/>
              </a:xfrm>
              <a:prstGeom prst="ellipse">
                <a:avLst/>
              </a:prstGeom>
              <a:gradFill>
                <a:gsLst>
                  <a:gs pos="0">
                    <a:schemeClr val="accent2"/>
                  </a:gs>
                  <a:gs pos="100000">
                    <a:srgbClr val="F4F4F4"/>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8" name="Google Shape;108;p20"/>
              <p:cNvSpPr/>
              <p:nvPr/>
            </p:nvSpPr>
            <p:spPr>
              <a:xfrm>
                <a:off x="2585" y="3822"/>
                <a:ext cx="449" cy="186"/>
              </a:xfrm>
              <a:custGeom>
                <a:rect b="b" l="l" r="r" t="t"/>
                <a:pathLst>
                  <a:path extrusionOk="0" h="186" w="448">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a:gsLst>
                  <a:gs pos="0">
                    <a:srgbClr val="F4F4F4"/>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9" name="Google Shape;109;p20"/>
              <p:cNvSpPr/>
              <p:nvPr/>
            </p:nvSpPr>
            <p:spPr>
              <a:xfrm>
                <a:off x="2142" y="3852"/>
                <a:ext cx="892" cy="462"/>
              </a:xfrm>
              <a:custGeom>
                <a:rect b="b" l="l" r="r" t="t"/>
                <a:pathLst>
                  <a:path extrusionOk="0" h="462" w="890">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a:gsLst>
                  <a:gs pos="0">
                    <a:schemeClr val="accent2"/>
                  </a:gs>
                  <a:gs pos="100000">
                    <a:srgbClr val="ECECEC"/>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0" name="Google Shape;110;p20"/>
              <p:cNvSpPr/>
              <p:nvPr/>
            </p:nvSpPr>
            <p:spPr>
              <a:xfrm>
                <a:off x="2082" y="3828"/>
                <a:ext cx="407" cy="486"/>
              </a:xfrm>
              <a:custGeom>
                <a:rect b="b" l="l" r="r" t="t"/>
                <a:pathLst>
                  <a:path extrusionOk="0" h="486" w="40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a:gsLst>
                  <a:gs pos="0">
                    <a:schemeClr val="accent2"/>
                  </a:gs>
                  <a:gs pos="100000">
                    <a:srgbClr val="F4F4F4"/>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1" name="Google Shape;111;p20"/>
              <p:cNvSpPr/>
              <p:nvPr/>
            </p:nvSpPr>
            <p:spPr>
              <a:xfrm>
                <a:off x="2987" y="4044"/>
                <a:ext cx="108" cy="252"/>
              </a:xfrm>
              <a:custGeom>
                <a:rect b="b" l="l" r="r" t="t"/>
                <a:pathLst>
                  <a:path extrusionOk="0" h="252" w="107">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a:gsLst>
                  <a:gs pos="0">
                    <a:schemeClr val="accent2"/>
                  </a:gs>
                  <a:gs pos="100000">
                    <a:srgbClr val="E8E8E8"/>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2" name="Google Shape;112;p20"/>
              <p:cNvSpPr/>
              <p:nvPr/>
            </p:nvSpPr>
            <p:spPr>
              <a:xfrm>
                <a:off x="2068" y="3685"/>
                <a:ext cx="835" cy="150"/>
              </a:xfrm>
              <a:custGeom>
                <a:rect b="b" l="l" r="r" t="t"/>
                <a:pathLst>
                  <a:path extrusionOk="0" h="150" w="835">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3" name="Google Shape;113;p20"/>
              <p:cNvSpPr/>
              <p:nvPr/>
            </p:nvSpPr>
            <p:spPr>
              <a:xfrm>
                <a:off x="1867" y="3853"/>
                <a:ext cx="171" cy="461"/>
              </a:xfrm>
              <a:custGeom>
                <a:rect b="b" l="l" r="r" t="t"/>
                <a:pathLst>
                  <a:path extrusionOk="0" h="461" w="17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4" name="Google Shape;114;p20"/>
              <p:cNvSpPr/>
              <p:nvPr/>
            </p:nvSpPr>
            <p:spPr>
              <a:xfrm>
                <a:off x="2951" y="3751"/>
                <a:ext cx="360" cy="563"/>
              </a:xfrm>
              <a:custGeom>
                <a:rect b="b" l="l" r="r" t="t"/>
                <a:pathLst>
                  <a:path extrusionOk="0" h="563" w="360">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a:gsLst>
                  <a:gs pos="0">
                    <a:schemeClr val="accent2"/>
                  </a:gs>
                  <a:gs pos="100000">
                    <a:srgbClr val="F0F0F0"/>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5" name="Google Shape;115;p20"/>
              <p:cNvSpPr/>
              <p:nvPr/>
            </p:nvSpPr>
            <p:spPr>
              <a:xfrm>
                <a:off x="2318" y="3631"/>
                <a:ext cx="1078" cy="425"/>
              </a:xfrm>
              <a:custGeom>
                <a:rect b="b" l="l" r="r" t="t"/>
                <a:pathLst>
                  <a:path extrusionOk="0" h="425" w="1078">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a:gsLst>
                  <a:gs pos="0">
                    <a:schemeClr val="accent2"/>
                  </a:gs>
                  <a:gs pos="100000">
                    <a:srgbClr val="F0F0F0"/>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6" name="Google Shape;116;p20"/>
              <p:cNvSpPr/>
              <p:nvPr/>
            </p:nvSpPr>
            <p:spPr>
              <a:xfrm>
                <a:off x="3304" y="4080"/>
                <a:ext cx="98" cy="234"/>
              </a:xfrm>
              <a:custGeom>
                <a:rect b="b" l="l" r="r" t="t"/>
                <a:pathLst>
                  <a:path extrusionOk="0" h="234" w="98">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a:gsLst>
                  <a:gs pos="0">
                    <a:schemeClr val="accent2"/>
                  </a:gs>
                  <a:gs pos="100000">
                    <a:srgbClr val="F0F0F0"/>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7" name="Google Shape;117;p20"/>
              <p:cNvSpPr/>
              <p:nvPr/>
            </p:nvSpPr>
            <p:spPr>
              <a:xfrm>
                <a:off x="1776" y="3673"/>
                <a:ext cx="481" cy="641"/>
              </a:xfrm>
              <a:custGeom>
                <a:rect b="b" l="l" r="r" t="t"/>
                <a:pathLst>
                  <a:path extrusionOk="0" h="641" w="48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118" name="Google Shape;118;p20"/>
            <p:cNvGrpSpPr/>
            <p:nvPr/>
          </p:nvGrpSpPr>
          <p:grpSpPr>
            <a:xfrm>
              <a:off x="4128" y="3360"/>
              <a:ext cx="1351" cy="821"/>
              <a:chOff x="4128" y="3360"/>
              <a:chExt cx="1351" cy="821"/>
            </a:xfrm>
          </p:grpSpPr>
          <p:sp>
            <p:nvSpPr>
              <p:cNvPr id="119" name="Google Shape;119;p20"/>
              <p:cNvSpPr/>
              <p:nvPr/>
            </p:nvSpPr>
            <p:spPr>
              <a:xfrm>
                <a:off x="4200" y="3402"/>
                <a:ext cx="1201" cy="731"/>
              </a:xfrm>
              <a:custGeom>
                <a:rect b="b" l="l" r="r" t="t"/>
                <a:pathLst>
                  <a:path extrusionOk="0" h="731" w="120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a:gsLst>
                  <a:gs pos="0">
                    <a:schemeClr val="accent2"/>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0" name="Google Shape;120;p20"/>
              <p:cNvSpPr/>
              <p:nvPr/>
            </p:nvSpPr>
            <p:spPr>
              <a:xfrm>
                <a:off x="4128" y="3366"/>
                <a:ext cx="544" cy="737"/>
              </a:xfrm>
              <a:custGeom>
                <a:rect b="b" l="l" r="r" t="t"/>
                <a:pathLst>
                  <a:path extrusionOk="0" h="737" w="544">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a:gsLst>
                  <a:gs pos="0">
                    <a:schemeClr val="accent2"/>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1" name="Google Shape;121;p20"/>
              <p:cNvSpPr/>
              <p:nvPr/>
            </p:nvSpPr>
            <p:spPr>
              <a:xfrm>
                <a:off x="4792" y="3360"/>
                <a:ext cx="609" cy="252"/>
              </a:xfrm>
              <a:custGeom>
                <a:rect b="b" l="l" r="r" t="t"/>
                <a:pathLst>
                  <a:path extrusionOk="0" h="252" w="609">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a:gsLst>
                  <a:gs pos="0">
                    <a:schemeClr val="accent2"/>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2" name="Google Shape;122;p20"/>
              <p:cNvSpPr/>
              <p:nvPr/>
            </p:nvSpPr>
            <p:spPr>
              <a:xfrm>
                <a:off x="5246" y="4007"/>
                <a:ext cx="72" cy="54"/>
              </a:xfrm>
              <a:custGeom>
                <a:rect b="b" l="l" r="r" t="t"/>
                <a:pathLst>
                  <a:path extrusionOk="0" h="54" w="72">
                    <a:moveTo>
                      <a:pt x="72" y="0"/>
                    </a:moveTo>
                    <a:lnTo>
                      <a:pt x="36" y="30"/>
                    </a:lnTo>
                    <a:lnTo>
                      <a:pt x="0" y="54"/>
                    </a:lnTo>
                    <a:lnTo>
                      <a:pt x="36" y="54"/>
                    </a:lnTo>
                    <a:lnTo>
                      <a:pt x="54" y="42"/>
                    </a:lnTo>
                    <a:lnTo>
                      <a:pt x="72" y="24"/>
                    </a:lnTo>
                    <a:lnTo>
                      <a:pt x="72" y="24"/>
                    </a:lnTo>
                    <a:lnTo>
                      <a:pt x="72" y="0"/>
                    </a:lnTo>
                    <a:lnTo>
                      <a:pt x="72" y="0"/>
                    </a:lnTo>
                    <a:close/>
                  </a:path>
                </a:pathLst>
              </a:custGeom>
              <a:gradFill>
                <a:gsLst>
                  <a:gs pos="0">
                    <a:schemeClr val="accent2"/>
                  </a:gs>
                  <a:gs pos="100000">
                    <a:srgbClr val="F8F8F8"/>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3" name="Google Shape;123;p20"/>
              <p:cNvSpPr/>
              <p:nvPr/>
            </p:nvSpPr>
            <p:spPr>
              <a:xfrm>
                <a:off x="4505" y="4073"/>
                <a:ext cx="705" cy="108"/>
              </a:xfrm>
              <a:custGeom>
                <a:rect b="b" l="l" r="r" t="t"/>
                <a:pathLst>
                  <a:path extrusionOk="0" h="108" w="705">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a:gsLst>
                  <a:gs pos="0">
                    <a:schemeClr val="accent2"/>
                  </a:gs>
                  <a:gs pos="100000">
                    <a:srgbClr val="F8F8F8"/>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4" name="Google Shape;124;p20"/>
              <p:cNvSpPr/>
              <p:nvPr/>
            </p:nvSpPr>
            <p:spPr>
              <a:xfrm>
                <a:off x="5336" y="3654"/>
                <a:ext cx="143" cy="341"/>
              </a:xfrm>
              <a:custGeom>
                <a:rect b="b" l="l" r="r" t="t"/>
                <a:pathLst>
                  <a:path extrusionOk="0" h="341" w="143">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a:gsLst>
                  <a:gs pos="0">
                    <a:schemeClr val="accent2"/>
                  </a:gs>
                  <a:gs pos="100000">
                    <a:srgbClr val="F8F8F8"/>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5" name="Google Shape;125;p20"/>
              <p:cNvSpPr/>
              <p:nvPr/>
            </p:nvSpPr>
            <p:spPr>
              <a:xfrm>
                <a:off x="5061" y="3624"/>
                <a:ext cx="83" cy="90"/>
              </a:xfrm>
              <a:custGeom>
                <a:rect b="b" l="l" r="r" t="t"/>
                <a:pathLst>
                  <a:path extrusionOk="0" h="90" w="83">
                    <a:moveTo>
                      <a:pt x="59" y="90"/>
                    </a:moveTo>
                    <a:lnTo>
                      <a:pt x="83" y="84"/>
                    </a:lnTo>
                    <a:lnTo>
                      <a:pt x="71" y="60"/>
                    </a:lnTo>
                    <a:lnTo>
                      <a:pt x="53" y="42"/>
                    </a:lnTo>
                    <a:lnTo>
                      <a:pt x="6" y="0"/>
                    </a:lnTo>
                    <a:lnTo>
                      <a:pt x="0" y="18"/>
                    </a:lnTo>
                    <a:lnTo>
                      <a:pt x="35" y="48"/>
                    </a:lnTo>
                    <a:lnTo>
                      <a:pt x="59" y="90"/>
                    </a:lnTo>
                    <a:lnTo>
                      <a:pt x="59" y="90"/>
                    </a:lnTo>
                    <a:close/>
                  </a:path>
                </a:pathLst>
              </a:custGeom>
              <a:gradFill>
                <a:gsLst>
                  <a:gs pos="0">
                    <a:schemeClr val="accent2"/>
                  </a:gs>
                  <a:gs pos="100000">
                    <a:srgbClr val="F8F8F8"/>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6" name="Google Shape;126;p20"/>
              <p:cNvSpPr/>
              <p:nvPr/>
            </p:nvSpPr>
            <p:spPr>
              <a:xfrm>
                <a:off x="4445" y="3552"/>
                <a:ext cx="717" cy="431"/>
              </a:xfrm>
              <a:custGeom>
                <a:rect b="b" l="l" r="r" t="t"/>
                <a:pathLst>
                  <a:path extrusionOk="0" h="431" w="717">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7" name="Google Shape;127;p20"/>
              <p:cNvSpPr/>
              <p:nvPr/>
            </p:nvSpPr>
            <p:spPr>
              <a:xfrm>
                <a:off x="4349" y="3510"/>
                <a:ext cx="909" cy="533"/>
              </a:xfrm>
              <a:custGeom>
                <a:rect b="b" l="l" r="r" t="t"/>
                <a:pathLst>
                  <a:path extrusionOk="0" h="533" w="909">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a:gsLst>
                  <a:gs pos="0">
                    <a:schemeClr val="accent2"/>
                  </a:gs>
                  <a:gs pos="100000">
                    <a:schemeClr val="accent2"/>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8" name="Google Shape;128;p20"/>
              <p:cNvSpPr/>
              <p:nvPr/>
            </p:nvSpPr>
            <p:spPr>
              <a:xfrm>
                <a:off x="4564" y="3492"/>
                <a:ext cx="365" cy="66"/>
              </a:xfrm>
              <a:custGeom>
                <a:rect b="b" l="l" r="r" t="t"/>
                <a:pathLst>
                  <a:path extrusionOk="0" h="66" w="365">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a:gsLst>
                  <a:gs pos="0">
                    <a:schemeClr val="accent2"/>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9" name="Google Shape;129;p20"/>
              <p:cNvSpPr/>
              <p:nvPr/>
            </p:nvSpPr>
            <p:spPr>
              <a:xfrm>
                <a:off x="4463" y="3558"/>
                <a:ext cx="66" cy="48"/>
              </a:xfrm>
              <a:custGeom>
                <a:rect b="b" l="l" r="r" t="t"/>
                <a:pathLst>
                  <a:path extrusionOk="0" h="48" w="66">
                    <a:moveTo>
                      <a:pt x="66" y="18"/>
                    </a:moveTo>
                    <a:lnTo>
                      <a:pt x="48" y="0"/>
                    </a:lnTo>
                    <a:lnTo>
                      <a:pt x="24" y="12"/>
                    </a:lnTo>
                    <a:lnTo>
                      <a:pt x="0" y="30"/>
                    </a:lnTo>
                    <a:lnTo>
                      <a:pt x="12" y="48"/>
                    </a:lnTo>
                    <a:lnTo>
                      <a:pt x="42" y="30"/>
                    </a:lnTo>
                    <a:lnTo>
                      <a:pt x="66" y="18"/>
                    </a:lnTo>
                    <a:lnTo>
                      <a:pt x="66" y="18"/>
                    </a:lnTo>
                    <a:close/>
                  </a:path>
                </a:pathLst>
              </a:custGeom>
              <a:gradFill>
                <a:gsLst>
                  <a:gs pos="0">
                    <a:schemeClr val="accent2"/>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0" name="Google Shape;130;p20"/>
              <p:cNvSpPr/>
              <p:nvPr/>
            </p:nvSpPr>
            <p:spPr>
              <a:xfrm>
                <a:off x="4546" y="3608"/>
                <a:ext cx="518" cy="319"/>
              </a:xfrm>
              <a:prstGeom prst="ellipse">
                <a:avLst/>
              </a:prstGeom>
              <a:gradFill>
                <a:gsLst>
                  <a:gs pos="0">
                    <a:srgbClr val="F8F8F8"/>
                  </a:gs>
                  <a:gs pos="100000">
                    <a:schemeClr val="accent2"/>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1" name="Google Shape;131;p20"/>
              <p:cNvSpPr/>
              <p:nvPr/>
            </p:nvSpPr>
            <p:spPr>
              <a:xfrm>
                <a:off x="4578" y="3630"/>
                <a:ext cx="446" cy="271"/>
              </a:xfrm>
              <a:prstGeom prst="ellipse">
                <a:avLst/>
              </a:prstGeom>
              <a:gradFill>
                <a:gsLst>
                  <a:gs pos="0">
                    <a:schemeClr val="accent2"/>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2" name="Google Shape;132;p20"/>
              <p:cNvSpPr/>
              <p:nvPr/>
            </p:nvSpPr>
            <p:spPr>
              <a:xfrm>
                <a:off x="4610" y="3650"/>
                <a:ext cx="386" cy="233"/>
              </a:xfrm>
              <a:prstGeom prst="ellipse">
                <a:avLst/>
              </a:prstGeom>
              <a:gradFill>
                <a:gsLst>
                  <a:gs pos="0">
                    <a:schemeClr val="accent2"/>
                  </a:gs>
                  <a:gs pos="100000">
                    <a:srgbClr val="F8F8F8"/>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3" name="Google Shape;133;p20"/>
              <p:cNvSpPr/>
              <p:nvPr/>
            </p:nvSpPr>
            <p:spPr>
              <a:xfrm>
                <a:off x="4654" y="3678"/>
                <a:ext cx="298" cy="177"/>
              </a:xfrm>
              <a:prstGeom prst="ellipse">
                <a:avLst/>
              </a:prstGeom>
              <a:gradFill>
                <a:gsLst>
                  <a:gs pos="0">
                    <a:srgbClr val="F8F8F8"/>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4" name="Google Shape;134;p20"/>
              <p:cNvSpPr/>
              <p:nvPr/>
            </p:nvSpPr>
            <p:spPr>
              <a:xfrm>
                <a:off x="4690" y="3698"/>
                <a:ext cx="222" cy="139"/>
              </a:xfrm>
              <a:prstGeom prst="ellipse">
                <a:avLst/>
              </a:prstGeom>
              <a:gradFill>
                <a:gsLst>
                  <a:gs pos="0">
                    <a:schemeClr val="accent2"/>
                  </a:gs>
                  <a:gs pos="100000">
                    <a:srgbClr val="F8F8F8"/>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5" name="Google Shape;135;p20"/>
              <p:cNvSpPr/>
              <p:nvPr/>
            </p:nvSpPr>
            <p:spPr>
              <a:xfrm>
                <a:off x="4738" y="3728"/>
                <a:ext cx="126" cy="81"/>
              </a:xfrm>
              <a:prstGeom prst="ellipse">
                <a:avLst/>
              </a:prstGeom>
              <a:gradFill>
                <a:gsLst>
                  <a:gs pos="0">
                    <a:srgbClr val="FBFBFB"/>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136" name="Google Shape;136;p20"/>
            <p:cNvGrpSpPr/>
            <p:nvPr/>
          </p:nvGrpSpPr>
          <p:grpSpPr>
            <a:xfrm>
              <a:off x="5280" y="3024"/>
              <a:ext cx="425" cy="258"/>
              <a:chOff x="5280" y="3024"/>
              <a:chExt cx="425" cy="258"/>
            </a:xfrm>
          </p:grpSpPr>
          <p:sp>
            <p:nvSpPr>
              <p:cNvPr id="137" name="Google Shape;137;p20"/>
              <p:cNvSpPr/>
              <p:nvPr/>
            </p:nvSpPr>
            <p:spPr>
              <a:xfrm>
                <a:off x="5280" y="3186"/>
                <a:ext cx="383" cy="96"/>
              </a:xfrm>
              <a:custGeom>
                <a:rect b="b" l="l" r="r" t="t"/>
                <a:pathLst>
                  <a:path extrusionOk="0" h="96" w="382">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a:gsLst>
                  <a:gs pos="0">
                    <a:schemeClr val="accent2"/>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8" name="Google Shape;138;p20"/>
              <p:cNvSpPr/>
              <p:nvPr/>
            </p:nvSpPr>
            <p:spPr>
              <a:xfrm>
                <a:off x="5315" y="3024"/>
                <a:ext cx="258" cy="54"/>
              </a:xfrm>
              <a:custGeom>
                <a:rect b="b" l="l" r="r" t="t"/>
                <a:pathLst>
                  <a:path extrusionOk="0" h="54" w="258">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a:gsLst>
                  <a:gs pos="0">
                    <a:schemeClr val="accent2"/>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9" name="Google Shape;139;p20"/>
              <p:cNvSpPr/>
              <p:nvPr/>
            </p:nvSpPr>
            <p:spPr>
              <a:xfrm>
                <a:off x="5645" y="3066"/>
                <a:ext cx="60" cy="156"/>
              </a:xfrm>
              <a:custGeom>
                <a:rect b="b" l="l" r="r" t="t"/>
                <a:pathLst>
                  <a:path extrusionOk="0" h="156" w="60">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a:gsLst>
                  <a:gs pos="0">
                    <a:schemeClr val="accent2"/>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0" name="Google Shape;140;p20"/>
              <p:cNvSpPr/>
              <p:nvPr/>
            </p:nvSpPr>
            <p:spPr>
              <a:xfrm>
                <a:off x="5375" y="3246"/>
                <a:ext cx="192" cy="18"/>
              </a:xfrm>
              <a:custGeom>
                <a:rect b="b" l="l" r="r" t="t"/>
                <a:pathLst>
                  <a:path extrusionOk="0" h="18" w="192">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a:gsLst>
                  <a:gs pos="0">
                    <a:schemeClr val="accent2"/>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1" name="Google Shape;141;p20"/>
              <p:cNvSpPr/>
              <p:nvPr/>
            </p:nvSpPr>
            <p:spPr>
              <a:xfrm>
                <a:off x="5304" y="3042"/>
                <a:ext cx="161" cy="186"/>
              </a:xfrm>
              <a:custGeom>
                <a:rect b="b" l="l" r="r" t="t"/>
                <a:pathLst>
                  <a:path extrusionOk="0" h="186" w="161">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a:gsLst>
                  <a:gs pos="0">
                    <a:schemeClr val="lt1"/>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2" name="Google Shape;142;p20"/>
              <p:cNvSpPr/>
              <p:nvPr/>
            </p:nvSpPr>
            <p:spPr>
              <a:xfrm>
                <a:off x="5489" y="3042"/>
                <a:ext cx="186" cy="210"/>
              </a:xfrm>
              <a:custGeom>
                <a:rect b="b" l="l" r="r" t="t"/>
                <a:pathLst>
                  <a:path extrusionOk="0" h="210" w="185">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a:gsLst>
                  <a:gs pos="0">
                    <a:schemeClr val="lt1"/>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3" name="Google Shape;143;p20"/>
              <p:cNvSpPr/>
              <p:nvPr/>
            </p:nvSpPr>
            <p:spPr>
              <a:xfrm>
                <a:off x="5345" y="3058"/>
                <a:ext cx="299" cy="186"/>
              </a:xfrm>
              <a:custGeom>
                <a:rect b="b" l="l" r="r" t="t"/>
                <a:pathLst>
                  <a:path extrusionOk="0" h="186" w="299">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a:gsLst>
                  <a:gs pos="0">
                    <a:schemeClr val="accent2"/>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144" name="Google Shape;144;p20"/>
              <p:cNvGrpSpPr/>
              <p:nvPr/>
            </p:nvGrpSpPr>
            <p:grpSpPr>
              <a:xfrm>
                <a:off x="5381" y="3085"/>
                <a:ext cx="227" cy="132"/>
                <a:chOff x="5381" y="3085"/>
                <a:chExt cx="227" cy="132"/>
              </a:xfrm>
            </p:grpSpPr>
            <p:sp>
              <p:nvSpPr>
                <p:cNvPr id="145" name="Google Shape;145;p20"/>
                <p:cNvSpPr/>
                <p:nvPr/>
              </p:nvSpPr>
              <p:spPr>
                <a:xfrm>
                  <a:off x="5381" y="3085"/>
                  <a:ext cx="227" cy="132"/>
                </a:xfrm>
                <a:prstGeom prst="ellipse">
                  <a:avLst/>
                </a:prstGeom>
                <a:gradFill>
                  <a:gsLst>
                    <a:gs pos="0">
                      <a:schemeClr val="lt1"/>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6" name="Google Shape;146;p20"/>
                <p:cNvSpPr/>
                <p:nvPr/>
              </p:nvSpPr>
              <p:spPr>
                <a:xfrm>
                  <a:off x="5403" y="3099"/>
                  <a:ext cx="182" cy="102"/>
                </a:xfrm>
                <a:prstGeom prst="ellipse">
                  <a:avLst/>
                </a:prstGeom>
                <a:gradFill>
                  <a:gsLst>
                    <a:gs pos="0">
                      <a:schemeClr val="accent2"/>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7" name="Google Shape;147;p20"/>
                <p:cNvSpPr/>
                <p:nvPr/>
              </p:nvSpPr>
              <p:spPr>
                <a:xfrm>
                  <a:off x="5431" y="3109"/>
                  <a:ext cx="125" cy="82"/>
                </a:xfrm>
                <a:prstGeom prst="ellipse">
                  <a:avLst/>
                </a:prstGeom>
                <a:gradFill>
                  <a:gsLst>
                    <a:gs pos="0">
                      <a:schemeClr val="lt1"/>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8" name="Google Shape;148;p20"/>
                <p:cNvSpPr/>
                <p:nvPr/>
              </p:nvSpPr>
              <p:spPr>
                <a:xfrm>
                  <a:off x="5458" y="3125"/>
                  <a:ext cx="73" cy="47"/>
                </a:xfrm>
                <a:prstGeom prst="ellipse">
                  <a:avLst/>
                </a:prstGeom>
                <a:gradFill>
                  <a:gsLst>
                    <a:gs pos="0">
                      <a:schemeClr val="accent2"/>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grpSp>
      <p:sp>
        <p:nvSpPr>
          <p:cNvPr id="149" name="Google Shape;149;p20"/>
          <p:cNvSpPr txBox="1"/>
          <p:nvPr>
            <p:ph type="ctrTitle"/>
          </p:nvPr>
        </p:nvSpPr>
        <p:spPr>
          <a:xfrm>
            <a:off x="685800" y="1692275"/>
            <a:ext cx="7772400" cy="1736725"/>
          </a:xfrm>
          <a:prstGeom prst="rect">
            <a:avLst/>
          </a:prstGeom>
          <a:noFill/>
          <a:ln>
            <a:noFill/>
          </a:ln>
        </p:spPr>
        <p:txBody>
          <a:bodyPr anchorCtr="1" anchor="b" bIns="45700" lIns="91425" spcFirstLastPara="1" rIns="91425" wrap="square" tIns="45700">
            <a:noAutofit/>
          </a:bodyPr>
          <a:lstStyle>
            <a:lvl1pPr lvl="0" algn="ctr">
              <a:spcBef>
                <a:spcPts val="0"/>
              </a:spcBef>
              <a:spcAft>
                <a:spcPts val="0"/>
              </a:spcAft>
              <a:buSzPts val="1400"/>
              <a:buNone/>
              <a:defRPr sz="54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0" name="Google Shape;150;p20"/>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SzPts val="2560"/>
              <a:buFont typeface="Noto Sans Symbols"/>
              <a:buNone/>
              <a:defRPr/>
            </a:lvl1pPr>
            <a:lvl2pPr lvl="1" algn="l">
              <a:spcBef>
                <a:spcPts val="360"/>
              </a:spcBef>
              <a:spcAft>
                <a:spcPts val="0"/>
              </a:spcAft>
              <a:buSzPts val="900"/>
              <a:buChar char="●"/>
              <a:defRPr/>
            </a:lvl2pPr>
            <a:lvl3pPr lvl="2" algn="l">
              <a:spcBef>
                <a:spcPts val="360"/>
              </a:spcBef>
              <a:spcAft>
                <a:spcPts val="0"/>
              </a:spcAft>
              <a:buSzPts val="1800"/>
              <a:buChar char="•"/>
              <a:defRPr/>
            </a:lvl3pPr>
            <a:lvl4pPr lvl="3" algn="l">
              <a:spcBef>
                <a:spcPts val="360"/>
              </a:spcBef>
              <a:spcAft>
                <a:spcPts val="0"/>
              </a:spcAft>
              <a:buSzPts val="900"/>
              <a:buChar char="●"/>
              <a:defRPr/>
            </a:lvl4pPr>
            <a:lvl5pPr lvl="4" algn="l">
              <a:spcBef>
                <a:spcPts val="360"/>
              </a:spcBef>
              <a:spcAft>
                <a:spcPts val="0"/>
              </a:spcAft>
              <a:buSzPts val="1800"/>
              <a:buChar char="•"/>
              <a:defRPr/>
            </a:lvl5pPr>
            <a:lvl6pPr lvl="5" algn="l">
              <a:spcBef>
                <a:spcPts val="360"/>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0"/>
              </a:spcAft>
              <a:buSzPts val="1800"/>
              <a:buChar char="•"/>
              <a:defRPr/>
            </a:lvl9pPr>
          </a:lstStyle>
          <a:p/>
        </p:txBody>
      </p:sp>
      <p:sp>
        <p:nvSpPr>
          <p:cNvPr id="151" name="Google Shape;151;p20"/>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20"/>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20"/>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4" name="Shape 154"/>
        <p:cNvGrpSpPr/>
        <p:nvPr/>
      </p:nvGrpSpPr>
      <p:grpSpPr>
        <a:xfrm>
          <a:off x="0" y="0"/>
          <a:ext cx="0" cy="0"/>
          <a:chOff x="0" y="0"/>
          <a:chExt cx="0" cy="0"/>
        </a:xfrm>
      </p:grpSpPr>
      <p:sp>
        <p:nvSpPr>
          <p:cNvPr id="155" name="Google Shape;155;p21"/>
          <p:cNvSpPr txBox="1"/>
          <p:nvPr>
            <p:ph type="title"/>
          </p:nvPr>
        </p:nvSpPr>
        <p:spPr>
          <a:xfrm>
            <a:off x="457200" y="277813"/>
            <a:ext cx="8229600" cy="1139825"/>
          </a:xfrm>
          <a:prstGeom prst="rect">
            <a:avLst/>
          </a:prstGeom>
          <a:noFill/>
          <a:ln>
            <a:noFill/>
          </a:ln>
        </p:spPr>
        <p:txBody>
          <a:bodyPr anchorCtr="1"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6" name="Google Shape;156;p2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20040" lvl="0" marL="457200" algn="l">
              <a:spcBef>
                <a:spcPts val="360"/>
              </a:spcBef>
              <a:spcAft>
                <a:spcPts val="0"/>
              </a:spcAft>
              <a:buSzPts val="1440"/>
              <a:buChar char="⮚"/>
              <a:defRPr/>
            </a:lvl1pPr>
            <a:lvl2pPr indent="-285750" lvl="1" marL="914400" algn="l">
              <a:spcBef>
                <a:spcPts val="360"/>
              </a:spcBef>
              <a:spcAft>
                <a:spcPts val="0"/>
              </a:spcAft>
              <a:buSzPts val="900"/>
              <a:buChar char="●"/>
              <a:defRPr/>
            </a:lvl2pPr>
            <a:lvl3pPr indent="-342900" lvl="2" marL="1371600" algn="l">
              <a:spcBef>
                <a:spcPts val="360"/>
              </a:spcBef>
              <a:spcAft>
                <a:spcPts val="0"/>
              </a:spcAft>
              <a:buSzPts val="1800"/>
              <a:buChar char="•"/>
              <a:defRPr/>
            </a:lvl3pPr>
            <a:lvl4pPr indent="-285750" lvl="3" marL="1828800" algn="l">
              <a:spcBef>
                <a:spcPts val="360"/>
              </a:spcBef>
              <a:spcAft>
                <a:spcPts val="0"/>
              </a:spcAft>
              <a:buSzPts val="9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57" name="Google Shape;157;p21"/>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21"/>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21"/>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160" name="Shape 160"/>
        <p:cNvGrpSpPr/>
        <p:nvPr/>
      </p:nvGrpSpPr>
      <p:grpSpPr>
        <a:xfrm>
          <a:off x="0" y="0"/>
          <a:ext cx="0" cy="0"/>
          <a:chOff x="0" y="0"/>
          <a:chExt cx="0" cy="0"/>
        </a:xfrm>
      </p:grpSpPr>
      <p:sp>
        <p:nvSpPr>
          <p:cNvPr id="161" name="Google Shape;161;p22"/>
          <p:cNvSpPr txBox="1"/>
          <p:nvPr>
            <p:ph type="title"/>
          </p:nvPr>
        </p:nvSpPr>
        <p:spPr>
          <a:xfrm>
            <a:off x="457200" y="277813"/>
            <a:ext cx="8229600" cy="1139825"/>
          </a:xfrm>
          <a:prstGeom prst="rect">
            <a:avLst/>
          </a:prstGeom>
          <a:noFill/>
          <a:ln>
            <a:noFill/>
          </a:ln>
        </p:spPr>
        <p:txBody>
          <a:bodyPr anchorCtr="1"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2" name="Google Shape;162;p2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320040" lvl="0" marL="457200" algn="l">
              <a:spcBef>
                <a:spcPts val="360"/>
              </a:spcBef>
              <a:spcAft>
                <a:spcPts val="0"/>
              </a:spcAft>
              <a:buSzPts val="1440"/>
              <a:buChar char="⮚"/>
              <a:defRPr/>
            </a:lvl1pPr>
            <a:lvl2pPr indent="-285750" lvl="1" marL="914400" algn="l">
              <a:spcBef>
                <a:spcPts val="360"/>
              </a:spcBef>
              <a:spcAft>
                <a:spcPts val="0"/>
              </a:spcAft>
              <a:buSzPts val="900"/>
              <a:buChar char="●"/>
              <a:defRPr/>
            </a:lvl2pPr>
            <a:lvl3pPr indent="-342900" lvl="2" marL="1371600" algn="l">
              <a:spcBef>
                <a:spcPts val="360"/>
              </a:spcBef>
              <a:spcAft>
                <a:spcPts val="0"/>
              </a:spcAft>
              <a:buSzPts val="1800"/>
              <a:buChar char="•"/>
              <a:defRPr/>
            </a:lvl3pPr>
            <a:lvl4pPr indent="-285750" lvl="3" marL="1828800" algn="l">
              <a:spcBef>
                <a:spcPts val="360"/>
              </a:spcBef>
              <a:spcAft>
                <a:spcPts val="0"/>
              </a:spcAft>
              <a:buSzPts val="9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63" name="Google Shape;163;p2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320040" lvl="0" marL="457200" algn="l">
              <a:spcBef>
                <a:spcPts val="360"/>
              </a:spcBef>
              <a:spcAft>
                <a:spcPts val="0"/>
              </a:spcAft>
              <a:buSzPts val="1440"/>
              <a:buChar char="⮚"/>
              <a:defRPr/>
            </a:lvl1pPr>
            <a:lvl2pPr indent="-285750" lvl="1" marL="914400" algn="l">
              <a:spcBef>
                <a:spcPts val="360"/>
              </a:spcBef>
              <a:spcAft>
                <a:spcPts val="0"/>
              </a:spcAft>
              <a:buSzPts val="900"/>
              <a:buChar char="●"/>
              <a:defRPr/>
            </a:lvl2pPr>
            <a:lvl3pPr indent="-342900" lvl="2" marL="1371600" algn="l">
              <a:spcBef>
                <a:spcPts val="360"/>
              </a:spcBef>
              <a:spcAft>
                <a:spcPts val="0"/>
              </a:spcAft>
              <a:buSzPts val="1800"/>
              <a:buChar char="•"/>
              <a:defRPr/>
            </a:lvl3pPr>
            <a:lvl4pPr indent="-285750" lvl="3" marL="1828800" algn="l">
              <a:spcBef>
                <a:spcPts val="360"/>
              </a:spcBef>
              <a:spcAft>
                <a:spcPts val="0"/>
              </a:spcAft>
              <a:buSzPts val="9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64" name="Google Shape;164;p22"/>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22"/>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22"/>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7" name="Shape 167"/>
        <p:cNvGrpSpPr/>
        <p:nvPr/>
      </p:nvGrpSpPr>
      <p:grpSpPr>
        <a:xfrm>
          <a:off x="0" y="0"/>
          <a:ext cx="0" cy="0"/>
          <a:chOff x="0" y="0"/>
          <a:chExt cx="0" cy="0"/>
        </a:xfrm>
      </p:grpSpPr>
      <p:sp>
        <p:nvSpPr>
          <p:cNvPr id="168" name="Google Shape;168;p23"/>
          <p:cNvSpPr txBox="1"/>
          <p:nvPr>
            <p:ph type="title"/>
          </p:nvPr>
        </p:nvSpPr>
        <p:spPr>
          <a:xfrm>
            <a:off x="722313" y="4406900"/>
            <a:ext cx="7772400" cy="1362075"/>
          </a:xfrm>
          <a:prstGeom prst="rect">
            <a:avLst/>
          </a:prstGeom>
          <a:noFill/>
          <a:ln>
            <a:noFill/>
          </a:ln>
        </p:spPr>
        <p:txBody>
          <a:bodyPr anchorCtr="1"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9" name="Google Shape;169;p23"/>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SzPts val="1600"/>
              <a:buNone/>
              <a:defRPr sz="2000"/>
            </a:lvl1pPr>
            <a:lvl2pPr indent="-228600" lvl="1" marL="914400" algn="l">
              <a:spcBef>
                <a:spcPts val="360"/>
              </a:spcBef>
              <a:spcAft>
                <a:spcPts val="0"/>
              </a:spcAft>
              <a:buSzPts val="900"/>
              <a:buNone/>
              <a:defRPr sz="1800"/>
            </a:lvl2pPr>
            <a:lvl3pPr indent="-228600" lvl="2" marL="1371600" algn="l">
              <a:spcBef>
                <a:spcPts val="320"/>
              </a:spcBef>
              <a:spcAft>
                <a:spcPts val="0"/>
              </a:spcAft>
              <a:buSzPts val="1600"/>
              <a:buFont typeface="Arial"/>
              <a:buNone/>
              <a:defRPr sz="1600"/>
            </a:lvl3pPr>
            <a:lvl4pPr indent="-228600" lvl="3" marL="1828800" algn="l">
              <a:spcBef>
                <a:spcPts val="280"/>
              </a:spcBef>
              <a:spcAft>
                <a:spcPts val="0"/>
              </a:spcAft>
              <a:buSzPts val="700"/>
              <a:buNone/>
              <a:defRPr sz="1400"/>
            </a:lvl4pPr>
            <a:lvl5pPr indent="-228600" lvl="4" marL="2286000" algn="l">
              <a:spcBef>
                <a:spcPts val="280"/>
              </a:spcBef>
              <a:spcAft>
                <a:spcPts val="0"/>
              </a:spcAft>
              <a:buSzPts val="1400"/>
              <a:buFont typeface="Arial"/>
              <a:buNone/>
              <a:defRPr sz="1400"/>
            </a:lvl5pPr>
            <a:lvl6pPr indent="-228600" lvl="5" marL="2743200" algn="l">
              <a:spcBef>
                <a:spcPts val="280"/>
              </a:spcBef>
              <a:spcAft>
                <a:spcPts val="0"/>
              </a:spcAft>
              <a:buSzPts val="1400"/>
              <a:buFont typeface="Arial"/>
              <a:buNone/>
              <a:defRPr sz="1400"/>
            </a:lvl6pPr>
            <a:lvl7pPr indent="-228600" lvl="6" marL="3200400" algn="l">
              <a:spcBef>
                <a:spcPts val="280"/>
              </a:spcBef>
              <a:spcAft>
                <a:spcPts val="0"/>
              </a:spcAft>
              <a:buSzPts val="1400"/>
              <a:buFont typeface="Arial"/>
              <a:buNone/>
              <a:defRPr sz="1400"/>
            </a:lvl7pPr>
            <a:lvl8pPr indent="-228600" lvl="7" marL="3657600" algn="l">
              <a:spcBef>
                <a:spcPts val="280"/>
              </a:spcBef>
              <a:spcAft>
                <a:spcPts val="0"/>
              </a:spcAft>
              <a:buSzPts val="1400"/>
              <a:buFont typeface="Arial"/>
              <a:buNone/>
              <a:defRPr sz="1400"/>
            </a:lvl8pPr>
            <a:lvl9pPr indent="-228600" lvl="8" marL="4114800" algn="l">
              <a:spcBef>
                <a:spcPts val="280"/>
              </a:spcBef>
              <a:spcAft>
                <a:spcPts val="0"/>
              </a:spcAft>
              <a:buSzPts val="1400"/>
              <a:buFont typeface="Arial"/>
              <a:buNone/>
              <a:defRPr sz="1400"/>
            </a:lvl9pPr>
          </a:lstStyle>
          <a:p/>
        </p:txBody>
      </p:sp>
      <p:sp>
        <p:nvSpPr>
          <p:cNvPr id="170" name="Google Shape;170;p23"/>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23"/>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2" name="Google Shape;172;p23"/>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73" name="Shape 173"/>
        <p:cNvGrpSpPr/>
        <p:nvPr/>
      </p:nvGrpSpPr>
      <p:grpSpPr>
        <a:xfrm>
          <a:off x="0" y="0"/>
          <a:ext cx="0" cy="0"/>
          <a:chOff x="0" y="0"/>
          <a:chExt cx="0" cy="0"/>
        </a:xfrm>
      </p:grpSpPr>
      <p:sp>
        <p:nvSpPr>
          <p:cNvPr id="174" name="Google Shape;174;p24"/>
          <p:cNvSpPr txBox="1"/>
          <p:nvPr>
            <p:ph type="title"/>
          </p:nvPr>
        </p:nvSpPr>
        <p:spPr>
          <a:xfrm>
            <a:off x="457200" y="277813"/>
            <a:ext cx="8229600" cy="1139825"/>
          </a:xfrm>
          <a:prstGeom prst="rect">
            <a:avLst/>
          </a:prstGeom>
          <a:noFill/>
          <a:ln>
            <a:noFill/>
          </a:ln>
        </p:spPr>
        <p:txBody>
          <a:bodyPr anchorCtr="1"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5" name="Google Shape;175;p24"/>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370840" lvl="0" marL="457200" algn="l">
              <a:spcBef>
                <a:spcPts val="560"/>
              </a:spcBef>
              <a:spcAft>
                <a:spcPts val="0"/>
              </a:spcAft>
              <a:buSzPts val="2240"/>
              <a:buChar char="⮚"/>
              <a:defRPr sz="2800"/>
            </a:lvl1pPr>
            <a:lvl2pPr indent="-304800" lvl="1" marL="914400" algn="l">
              <a:spcBef>
                <a:spcPts val="480"/>
              </a:spcBef>
              <a:spcAft>
                <a:spcPts val="0"/>
              </a:spcAft>
              <a:buSzPts val="1200"/>
              <a:buChar char="●"/>
              <a:defRPr sz="2400"/>
            </a:lvl2pPr>
            <a:lvl3pPr indent="-355600" lvl="2" marL="1371600" algn="l">
              <a:spcBef>
                <a:spcPts val="400"/>
              </a:spcBef>
              <a:spcAft>
                <a:spcPts val="0"/>
              </a:spcAft>
              <a:buSzPts val="2000"/>
              <a:buFont typeface="Arial"/>
              <a:buChar char="•"/>
              <a:defRPr sz="2000"/>
            </a:lvl3pPr>
            <a:lvl4pPr indent="-285750" lvl="3" marL="1828800" algn="l">
              <a:spcBef>
                <a:spcPts val="360"/>
              </a:spcBef>
              <a:spcAft>
                <a:spcPts val="0"/>
              </a:spcAft>
              <a:buSzPts val="900"/>
              <a:buChar char="●"/>
              <a:defRPr sz="1800"/>
            </a:lvl4pPr>
            <a:lvl5pPr indent="-342900" lvl="4" marL="2286000" algn="l">
              <a:spcBef>
                <a:spcPts val="360"/>
              </a:spcBef>
              <a:spcAft>
                <a:spcPts val="0"/>
              </a:spcAft>
              <a:buSzPts val="1800"/>
              <a:buFont typeface="Arial"/>
              <a:buChar char="•"/>
              <a:defRPr sz="1800"/>
            </a:lvl5pPr>
            <a:lvl6pPr indent="-342900" lvl="5" marL="2743200" algn="l">
              <a:spcBef>
                <a:spcPts val="360"/>
              </a:spcBef>
              <a:spcAft>
                <a:spcPts val="0"/>
              </a:spcAft>
              <a:buSzPts val="1800"/>
              <a:buFont typeface="Arial"/>
              <a:buChar char="•"/>
              <a:defRPr sz="1800"/>
            </a:lvl6pPr>
            <a:lvl7pPr indent="-342900" lvl="6" marL="3200400" algn="l">
              <a:spcBef>
                <a:spcPts val="360"/>
              </a:spcBef>
              <a:spcAft>
                <a:spcPts val="0"/>
              </a:spcAft>
              <a:buSzPts val="1800"/>
              <a:buFont typeface="Arial"/>
              <a:buChar char="•"/>
              <a:defRPr sz="1800"/>
            </a:lvl7pPr>
            <a:lvl8pPr indent="-342900" lvl="7" marL="3657600" algn="l">
              <a:spcBef>
                <a:spcPts val="360"/>
              </a:spcBef>
              <a:spcAft>
                <a:spcPts val="0"/>
              </a:spcAft>
              <a:buSzPts val="1800"/>
              <a:buFont typeface="Arial"/>
              <a:buChar char="•"/>
              <a:defRPr sz="1800"/>
            </a:lvl8pPr>
            <a:lvl9pPr indent="-342900" lvl="8" marL="4114800" algn="l">
              <a:spcBef>
                <a:spcPts val="360"/>
              </a:spcBef>
              <a:spcAft>
                <a:spcPts val="0"/>
              </a:spcAft>
              <a:buSzPts val="1800"/>
              <a:buFont typeface="Arial"/>
              <a:buChar char="•"/>
              <a:defRPr sz="1800"/>
            </a:lvl9pPr>
          </a:lstStyle>
          <a:p/>
        </p:txBody>
      </p:sp>
      <p:sp>
        <p:nvSpPr>
          <p:cNvPr id="176" name="Google Shape;176;p24"/>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370840" lvl="0" marL="457200" algn="l">
              <a:spcBef>
                <a:spcPts val="560"/>
              </a:spcBef>
              <a:spcAft>
                <a:spcPts val="0"/>
              </a:spcAft>
              <a:buSzPts val="2240"/>
              <a:buChar char="⮚"/>
              <a:defRPr sz="2800"/>
            </a:lvl1pPr>
            <a:lvl2pPr indent="-304800" lvl="1" marL="914400" algn="l">
              <a:spcBef>
                <a:spcPts val="480"/>
              </a:spcBef>
              <a:spcAft>
                <a:spcPts val="0"/>
              </a:spcAft>
              <a:buSzPts val="1200"/>
              <a:buChar char="●"/>
              <a:defRPr sz="2400"/>
            </a:lvl2pPr>
            <a:lvl3pPr indent="-355600" lvl="2" marL="1371600" algn="l">
              <a:spcBef>
                <a:spcPts val="400"/>
              </a:spcBef>
              <a:spcAft>
                <a:spcPts val="0"/>
              </a:spcAft>
              <a:buSzPts val="2000"/>
              <a:buFont typeface="Arial"/>
              <a:buChar char="•"/>
              <a:defRPr sz="2000"/>
            </a:lvl3pPr>
            <a:lvl4pPr indent="-285750" lvl="3" marL="1828800" algn="l">
              <a:spcBef>
                <a:spcPts val="360"/>
              </a:spcBef>
              <a:spcAft>
                <a:spcPts val="0"/>
              </a:spcAft>
              <a:buSzPts val="900"/>
              <a:buChar char="●"/>
              <a:defRPr sz="1800"/>
            </a:lvl4pPr>
            <a:lvl5pPr indent="-342900" lvl="4" marL="2286000" algn="l">
              <a:spcBef>
                <a:spcPts val="360"/>
              </a:spcBef>
              <a:spcAft>
                <a:spcPts val="0"/>
              </a:spcAft>
              <a:buSzPts val="1800"/>
              <a:buFont typeface="Arial"/>
              <a:buChar char="•"/>
              <a:defRPr sz="1800"/>
            </a:lvl5pPr>
            <a:lvl6pPr indent="-342900" lvl="5" marL="2743200" algn="l">
              <a:spcBef>
                <a:spcPts val="360"/>
              </a:spcBef>
              <a:spcAft>
                <a:spcPts val="0"/>
              </a:spcAft>
              <a:buSzPts val="1800"/>
              <a:buFont typeface="Arial"/>
              <a:buChar char="•"/>
              <a:defRPr sz="1800"/>
            </a:lvl6pPr>
            <a:lvl7pPr indent="-342900" lvl="6" marL="3200400" algn="l">
              <a:spcBef>
                <a:spcPts val="360"/>
              </a:spcBef>
              <a:spcAft>
                <a:spcPts val="0"/>
              </a:spcAft>
              <a:buSzPts val="1800"/>
              <a:buFont typeface="Arial"/>
              <a:buChar char="•"/>
              <a:defRPr sz="1800"/>
            </a:lvl7pPr>
            <a:lvl8pPr indent="-342900" lvl="7" marL="3657600" algn="l">
              <a:spcBef>
                <a:spcPts val="360"/>
              </a:spcBef>
              <a:spcAft>
                <a:spcPts val="0"/>
              </a:spcAft>
              <a:buSzPts val="1800"/>
              <a:buFont typeface="Arial"/>
              <a:buChar char="•"/>
              <a:defRPr sz="1800"/>
            </a:lvl8pPr>
            <a:lvl9pPr indent="-342900" lvl="8" marL="4114800" algn="l">
              <a:spcBef>
                <a:spcPts val="360"/>
              </a:spcBef>
              <a:spcAft>
                <a:spcPts val="0"/>
              </a:spcAft>
              <a:buSzPts val="1800"/>
              <a:buFont typeface="Arial"/>
              <a:buChar char="•"/>
              <a:defRPr sz="1800"/>
            </a:lvl9pPr>
          </a:lstStyle>
          <a:p/>
        </p:txBody>
      </p:sp>
      <p:sp>
        <p:nvSpPr>
          <p:cNvPr id="177" name="Google Shape;177;p24"/>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24"/>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9" name="Google Shape;179;p24"/>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80" name="Shape 180"/>
        <p:cNvGrpSpPr/>
        <p:nvPr/>
      </p:nvGrpSpPr>
      <p:grpSpPr>
        <a:xfrm>
          <a:off x="0" y="0"/>
          <a:ext cx="0" cy="0"/>
          <a:chOff x="0" y="0"/>
          <a:chExt cx="0" cy="0"/>
        </a:xfrm>
      </p:grpSpPr>
      <p:sp>
        <p:nvSpPr>
          <p:cNvPr id="181" name="Google Shape;181;p25"/>
          <p:cNvSpPr txBox="1"/>
          <p:nvPr>
            <p:ph type="title"/>
          </p:nvPr>
        </p:nvSpPr>
        <p:spPr>
          <a:xfrm>
            <a:off x="457200" y="274638"/>
            <a:ext cx="8229600" cy="1143000"/>
          </a:xfrm>
          <a:prstGeom prst="rect">
            <a:avLst/>
          </a:prstGeom>
          <a:noFill/>
          <a:ln>
            <a:noFill/>
          </a:ln>
        </p:spPr>
        <p:txBody>
          <a:bodyPr anchorCtr="1"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82" name="Google Shape;182;p25"/>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920"/>
              <a:buNone/>
              <a:defRPr b="1" sz="2400"/>
            </a:lvl1pPr>
            <a:lvl2pPr indent="-228600" lvl="1" marL="914400" algn="l">
              <a:spcBef>
                <a:spcPts val="400"/>
              </a:spcBef>
              <a:spcAft>
                <a:spcPts val="0"/>
              </a:spcAft>
              <a:buSzPts val="1000"/>
              <a:buNone/>
              <a:defRPr b="1" sz="2000"/>
            </a:lvl2pPr>
            <a:lvl3pPr indent="-228600" lvl="2" marL="1371600" algn="l">
              <a:spcBef>
                <a:spcPts val="360"/>
              </a:spcBef>
              <a:spcAft>
                <a:spcPts val="0"/>
              </a:spcAft>
              <a:buSzPts val="1800"/>
              <a:buFont typeface="Arial"/>
              <a:buNone/>
              <a:defRPr b="1" sz="1800"/>
            </a:lvl3pPr>
            <a:lvl4pPr indent="-228600" lvl="3" marL="1828800" algn="l">
              <a:spcBef>
                <a:spcPts val="320"/>
              </a:spcBef>
              <a:spcAft>
                <a:spcPts val="0"/>
              </a:spcAft>
              <a:buSzPts val="800"/>
              <a:buNone/>
              <a:defRPr b="1" sz="1600"/>
            </a:lvl4pPr>
            <a:lvl5pPr indent="-228600" lvl="4" marL="2286000" algn="l">
              <a:spcBef>
                <a:spcPts val="320"/>
              </a:spcBef>
              <a:spcAft>
                <a:spcPts val="0"/>
              </a:spcAft>
              <a:buSzPts val="1600"/>
              <a:buFont typeface="Arial"/>
              <a:buNone/>
              <a:defRPr b="1" sz="1600"/>
            </a:lvl5pPr>
            <a:lvl6pPr indent="-228600" lvl="5" marL="2743200" algn="l">
              <a:spcBef>
                <a:spcPts val="320"/>
              </a:spcBef>
              <a:spcAft>
                <a:spcPts val="0"/>
              </a:spcAft>
              <a:buSzPts val="1600"/>
              <a:buFont typeface="Arial"/>
              <a:buNone/>
              <a:defRPr b="1" sz="1600"/>
            </a:lvl6pPr>
            <a:lvl7pPr indent="-228600" lvl="6" marL="3200400" algn="l">
              <a:spcBef>
                <a:spcPts val="320"/>
              </a:spcBef>
              <a:spcAft>
                <a:spcPts val="0"/>
              </a:spcAft>
              <a:buSzPts val="1600"/>
              <a:buFont typeface="Arial"/>
              <a:buNone/>
              <a:defRPr b="1" sz="1600"/>
            </a:lvl7pPr>
            <a:lvl8pPr indent="-228600" lvl="7" marL="3657600" algn="l">
              <a:spcBef>
                <a:spcPts val="320"/>
              </a:spcBef>
              <a:spcAft>
                <a:spcPts val="0"/>
              </a:spcAft>
              <a:buSzPts val="1600"/>
              <a:buFont typeface="Arial"/>
              <a:buNone/>
              <a:defRPr b="1" sz="1600"/>
            </a:lvl8pPr>
            <a:lvl9pPr indent="-228600" lvl="8" marL="4114800" algn="l">
              <a:spcBef>
                <a:spcPts val="320"/>
              </a:spcBef>
              <a:spcAft>
                <a:spcPts val="0"/>
              </a:spcAft>
              <a:buSzPts val="1600"/>
              <a:buFont typeface="Arial"/>
              <a:buNone/>
              <a:defRPr b="1" sz="1600"/>
            </a:lvl9pPr>
          </a:lstStyle>
          <a:p/>
        </p:txBody>
      </p:sp>
      <p:sp>
        <p:nvSpPr>
          <p:cNvPr id="183" name="Google Shape;183;p25"/>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50520" lvl="0" marL="457200" algn="l">
              <a:spcBef>
                <a:spcPts val="480"/>
              </a:spcBef>
              <a:spcAft>
                <a:spcPts val="0"/>
              </a:spcAft>
              <a:buSzPts val="1920"/>
              <a:buChar char="⮚"/>
              <a:defRPr sz="2400"/>
            </a:lvl1pPr>
            <a:lvl2pPr indent="-292100" lvl="1" marL="914400" algn="l">
              <a:spcBef>
                <a:spcPts val="400"/>
              </a:spcBef>
              <a:spcAft>
                <a:spcPts val="0"/>
              </a:spcAft>
              <a:buSzPts val="1000"/>
              <a:buChar char="●"/>
              <a:defRPr sz="2000"/>
            </a:lvl2pPr>
            <a:lvl3pPr indent="-342900" lvl="2" marL="1371600" algn="l">
              <a:spcBef>
                <a:spcPts val="360"/>
              </a:spcBef>
              <a:spcAft>
                <a:spcPts val="0"/>
              </a:spcAft>
              <a:buSzPts val="1800"/>
              <a:buFont typeface="Arial"/>
              <a:buChar char="•"/>
              <a:defRPr sz="1800"/>
            </a:lvl3pPr>
            <a:lvl4pPr indent="-279400" lvl="3" marL="1828800" algn="l">
              <a:spcBef>
                <a:spcPts val="320"/>
              </a:spcBef>
              <a:spcAft>
                <a:spcPts val="0"/>
              </a:spcAft>
              <a:buSzPts val="800"/>
              <a:buChar char="●"/>
              <a:defRPr sz="1600"/>
            </a:lvl4pPr>
            <a:lvl5pPr indent="-330200" lvl="4" marL="2286000" algn="l">
              <a:spcBef>
                <a:spcPts val="320"/>
              </a:spcBef>
              <a:spcAft>
                <a:spcPts val="0"/>
              </a:spcAft>
              <a:buSzPts val="1600"/>
              <a:buFont typeface="Arial"/>
              <a:buChar char="•"/>
              <a:defRPr sz="1600"/>
            </a:lvl5pPr>
            <a:lvl6pPr indent="-330200" lvl="5" marL="2743200" algn="l">
              <a:spcBef>
                <a:spcPts val="320"/>
              </a:spcBef>
              <a:spcAft>
                <a:spcPts val="0"/>
              </a:spcAft>
              <a:buSzPts val="1600"/>
              <a:buFont typeface="Arial"/>
              <a:buChar char="•"/>
              <a:defRPr sz="1600"/>
            </a:lvl6pPr>
            <a:lvl7pPr indent="-330200" lvl="6" marL="3200400" algn="l">
              <a:spcBef>
                <a:spcPts val="320"/>
              </a:spcBef>
              <a:spcAft>
                <a:spcPts val="0"/>
              </a:spcAft>
              <a:buSzPts val="1600"/>
              <a:buFont typeface="Arial"/>
              <a:buChar char="•"/>
              <a:defRPr sz="1600"/>
            </a:lvl7pPr>
            <a:lvl8pPr indent="-330200" lvl="7" marL="3657600" algn="l">
              <a:spcBef>
                <a:spcPts val="320"/>
              </a:spcBef>
              <a:spcAft>
                <a:spcPts val="0"/>
              </a:spcAft>
              <a:buSzPts val="1600"/>
              <a:buFont typeface="Arial"/>
              <a:buChar char="•"/>
              <a:defRPr sz="1600"/>
            </a:lvl8pPr>
            <a:lvl9pPr indent="-330200" lvl="8" marL="4114800" algn="l">
              <a:spcBef>
                <a:spcPts val="320"/>
              </a:spcBef>
              <a:spcAft>
                <a:spcPts val="0"/>
              </a:spcAft>
              <a:buSzPts val="1600"/>
              <a:buFont typeface="Arial"/>
              <a:buChar char="•"/>
              <a:defRPr sz="1600"/>
            </a:lvl9pPr>
          </a:lstStyle>
          <a:p/>
        </p:txBody>
      </p:sp>
      <p:sp>
        <p:nvSpPr>
          <p:cNvPr id="184" name="Google Shape;184;p25"/>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920"/>
              <a:buNone/>
              <a:defRPr b="1" sz="2400"/>
            </a:lvl1pPr>
            <a:lvl2pPr indent="-228600" lvl="1" marL="914400" algn="l">
              <a:spcBef>
                <a:spcPts val="400"/>
              </a:spcBef>
              <a:spcAft>
                <a:spcPts val="0"/>
              </a:spcAft>
              <a:buSzPts val="1000"/>
              <a:buNone/>
              <a:defRPr b="1" sz="2000"/>
            </a:lvl2pPr>
            <a:lvl3pPr indent="-228600" lvl="2" marL="1371600" algn="l">
              <a:spcBef>
                <a:spcPts val="360"/>
              </a:spcBef>
              <a:spcAft>
                <a:spcPts val="0"/>
              </a:spcAft>
              <a:buSzPts val="1800"/>
              <a:buFont typeface="Arial"/>
              <a:buNone/>
              <a:defRPr b="1" sz="1800"/>
            </a:lvl3pPr>
            <a:lvl4pPr indent="-228600" lvl="3" marL="1828800" algn="l">
              <a:spcBef>
                <a:spcPts val="320"/>
              </a:spcBef>
              <a:spcAft>
                <a:spcPts val="0"/>
              </a:spcAft>
              <a:buSzPts val="800"/>
              <a:buNone/>
              <a:defRPr b="1" sz="1600"/>
            </a:lvl4pPr>
            <a:lvl5pPr indent="-228600" lvl="4" marL="2286000" algn="l">
              <a:spcBef>
                <a:spcPts val="320"/>
              </a:spcBef>
              <a:spcAft>
                <a:spcPts val="0"/>
              </a:spcAft>
              <a:buSzPts val="1600"/>
              <a:buFont typeface="Arial"/>
              <a:buNone/>
              <a:defRPr b="1" sz="1600"/>
            </a:lvl5pPr>
            <a:lvl6pPr indent="-228600" lvl="5" marL="2743200" algn="l">
              <a:spcBef>
                <a:spcPts val="320"/>
              </a:spcBef>
              <a:spcAft>
                <a:spcPts val="0"/>
              </a:spcAft>
              <a:buSzPts val="1600"/>
              <a:buFont typeface="Arial"/>
              <a:buNone/>
              <a:defRPr b="1" sz="1600"/>
            </a:lvl6pPr>
            <a:lvl7pPr indent="-228600" lvl="6" marL="3200400" algn="l">
              <a:spcBef>
                <a:spcPts val="320"/>
              </a:spcBef>
              <a:spcAft>
                <a:spcPts val="0"/>
              </a:spcAft>
              <a:buSzPts val="1600"/>
              <a:buFont typeface="Arial"/>
              <a:buNone/>
              <a:defRPr b="1" sz="1600"/>
            </a:lvl7pPr>
            <a:lvl8pPr indent="-228600" lvl="7" marL="3657600" algn="l">
              <a:spcBef>
                <a:spcPts val="320"/>
              </a:spcBef>
              <a:spcAft>
                <a:spcPts val="0"/>
              </a:spcAft>
              <a:buSzPts val="1600"/>
              <a:buFont typeface="Arial"/>
              <a:buNone/>
              <a:defRPr b="1" sz="1600"/>
            </a:lvl8pPr>
            <a:lvl9pPr indent="-228600" lvl="8" marL="4114800" algn="l">
              <a:spcBef>
                <a:spcPts val="320"/>
              </a:spcBef>
              <a:spcAft>
                <a:spcPts val="0"/>
              </a:spcAft>
              <a:buSzPts val="1600"/>
              <a:buFont typeface="Arial"/>
              <a:buNone/>
              <a:defRPr b="1" sz="1600"/>
            </a:lvl9pPr>
          </a:lstStyle>
          <a:p/>
        </p:txBody>
      </p:sp>
      <p:sp>
        <p:nvSpPr>
          <p:cNvPr id="185" name="Google Shape;185;p25"/>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50520" lvl="0" marL="457200" algn="l">
              <a:spcBef>
                <a:spcPts val="480"/>
              </a:spcBef>
              <a:spcAft>
                <a:spcPts val="0"/>
              </a:spcAft>
              <a:buSzPts val="1920"/>
              <a:buChar char="⮚"/>
              <a:defRPr sz="2400"/>
            </a:lvl1pPr>
            <a:lvl2pPr indent="-292100" lvl="1" marL="914400" algn="l">
              <a:spcBef>
                <a:spcPts val="400"/>
              </a:spcBef>
              <a:spcAft>
                <a:spcPts val="0"/>
              </a:spcAft>
              <a:buSzPts val="1000"/>
              <a:buChar char="●"/>
              <a:defRPr sz="2000"/>
            </a:lvl2pPr>
            <a:lvl3pPr indent="-342900" lvl="2" marL="1371600" algn="l">
              <a:spcBef>
                <a:spcPts val="360"/>
              </a:spcBef>
              <a:spcAft>
                <a:spcPts val="0"/>
              </a:spcAft>
              <a:buSzPts val="1800"/>
              <a:buFont typeface="Arial"/>
              <a:buChar char="•"/>
              <a:defRPr sz="1800"/>
            </a:lvl3pPr>
            <a:lvl4pPr indent="-279400" lvl="3" marL="1828800" algn="l">
              <a:spcBef>
                <a:spcPts val="320"/>
              </a:spcBef>
              <a:spcAft>
                <a:spcPts val="0"/>
              </a:spcAft>
              <a:buSzPts val="800"/>
              <a:buChar char="●"/>
              <a:defRPr sz="1600"/>
            </a:lvl4pPr>
            <a:lvl5pPr indent="-330200" lvl="4" marL="2286000" algn="l">
              <a:spcBef>
                <a:spcPts val="320"/>
              </a:spcBef>
              <a:spcAft>
                <a:spcPts val="0"/>
              </a:spcAft>
              <a:buSzPts val="1600"/>
              <a:buFont typeface="Arial"/>
              <a:buChar char="•"/>
              <a:defRPr sz="1600"/>
            </a:lvl5pPr>
            <a:lvl6pPr indent="-330200" lvl="5" marL="2743200" algn="l">
              <a:spcBef>
                <a:spcPts val="320"/>
              </a:spcBef>
              <a:spcAft>
                <a:spcPts val="0"/>
              </a:spcAft>
              <a:buSzPts val="1600"/>
              <a:buFont typeface="Arial"/>
              <a:buChar char="•"/>
              <a:defRPr sz="1600"/>
            </a:lvl6pPr>
            <a:lvl7pPr indent="-330200" lvl="6" marL="3200400" algn="l">
              <a:spcBef>
                <a:spcPts val="320"/>
              </a:spcBef>
              <a:spcAft>
                <a:spcPts val="0"/>
              </a:spcAft>
              <a:buSzPts val="1600"/>
              <a:buFont typeface="Arial"/>
              <a:buChar char="•"/>
              <a:defRPr sz="1600"/>
            </a:lvl7pPr>
            <a:lvl8pPr indent="-330200" lvl="7" marL="3657600" algn="l">
              <a:spcBef>
                <a:spcPts val="320"/>
              </a:spcBef>
              <a:spcAft>
                <a:spcPts val="0"/>
              </a:spcAft>
              <a:buSzPts val="1600"/>
              <a:buFont typeface="Arial"/>
              <a:buChar char="•"/>
              <a:defRPr sz="1600"/>
            </a:lvl8pPr>
            <a:lvl9pPr indent="-330200" lvl="8" marL="4114800" algn="l">
              <a:spcBef>
                <a:spcPts val="320"/>
              </a:spcBef>
              <a:spcAft>
                <a:spcPts val="0"/>
              </a:spcAft>
              <a:buSzPts val="1600"/>
              <a:buFont typeface="Arial"/>
              <a:buChar char="•"/>
              <a:defRPr sz="1600"/>
            </a:lvl9pPr>
          </a:lstStyle>
          <a:p/>
        </p:txBody>
      </p:sp>
      <p:sp>
        <p:nvSpPr>
          <p:cNvPr id="186" name="Google Shape;186;p25"/>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25"/>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25"/>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9" name="Shape 189"/>
        <p:cNvGrpSpPr/>
        <p:nvPr/>
      </p:nvGrpSpPr>
      <p:grpSpPr>
        <a:xfrm>
          <a:off x="0" y="0"/>
          <a:ext cx="0" cy="0"/>
          <a:chOff x="0" y="0"/>
          <a:chExt cx="0" cy="0"/>
        </a:xfrm>
      </p:grpSpPr>
      <p:sp>
        <p:nvSpPr>
          <p:cNvPr id="190" name="Google Shape;190;p26"/>
          <p:cNvSpPr txBox="1"/>
          <p:nvPr>
            <p:ph type="title"/>
          </p:nvPr>
        </p:nvSpPr>
        <p:spPr>
          <a:xfrm>
            <a:off x="457200" y="277813"/>
            <a:ext cx="8229600" cy="1139825"/>
          </a:xfrm>
          <a:prstGeom prst="rect">
            <a:avLst/>
          </a:prstGeom>
          <a:noFill/>
          <a:ln>
            <a:noFill/>
          </a:ln>
        </p:spPr>
        <p:txBody>
          <a:bodyPr anchorCtr="1"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1" name="Google Shape;191;p26"/>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26"/>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26"/>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94" name="Shape 194"/>
        <p:cNvGrpSpPr/>
        <p:nvPr/>
      </p:nvGrpSpPr>
      <p:grpSpPr>
        <a:xfrm>
          <a:off x="0" y="0"/>
          <a:ext cx="0" cy="0"/>
          <a:chOff x="0" y="0"/>
          <a:chExt cx="0" cy="0"/>
        </a:xfrm>
      </p:grpSpPr>
      <p:sp>
        <p:nvSpPr>
          <p:cNvPr id="195" name="Google Shape;195;p27"/>
          <p:cNvSpPr txBox="1"/>
          <p:nvPr>
            <p:ph type="title"/>
          </p:nvPr>
        </p:nvSpPr>
        <p:spPr>
          <a:xfrm>
            <a:off x="457200" y="273050"/>
            <a:ext cx="3008313" cy="1162050"/>
          </a:xfrm>
          <a:prstGeom prst="rect">
            <a:avLst/>
          </a:prstGeom>
          <a:noFill/>
          <a:ln>
            <a:noFill/>
          </a:ln>
        </p:spPr>
        <p:txBody>
          <a:bodyPr anchorCtr="1"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6" name="Google Shape;196;p27"/>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391160" lvl="0" marL="457200" algn="l">
              <a:spcBef>
                <a:spcPts val="640"/>
              </a:spcBef>
              <a:spcAft>
                <a:spcPts val="0"/>
              </a:spcAft>
              <a:buSzPts val="2560"/>
              <a:buChar char="⮚"/>
              <a:defRPr sz="3200"/>
            </a:lvl1pPr>
            <a:lvl2pPr indent="-317500" lvl="1" marL="914400" algn="l">
              <a:spcBef>
                <a:spcPts val="560"/>
              </a:spcBef>
              <a:spcAft>
                <a:spcPts val="0"/>
              </a:spcAft>
              <a:buSzPts val="1400"/>
              <a:buChar char="●"/>
              <a:defRPr sz="2800"/>
            </a:lvl2pPr>
            <a:lvl3pPr indent="-381000" lvl="2" marL="1371600" algn="l">
              <a:spcBef>
                <a:spcPts val="480"/>
              </a:spcBef>
              <a:spcAft>
                <a:spcPts val="0"/>
              </a:spcAft>
              <a:buSzPts val="2400"/>
              <a:buFont typeface="Arial"/>
              <a:buChar char="•"/>
              <a:defRPr sz="2400"/>
            </a:lvl3pPr>
            <a:lvl4pPr indent="-292100" lvl="3" marL="1828800" algn="l">
              <a:spcBef>
                <a:spcPts val="400"/>
              </a:spcBef>
              <a:spcAft>
                <a:spcPts val="0"/>
              </a:spcAft>
              <a:buSzPts val="1000"/>
              <a:buChar char="●"/>
              <a:defRPr sz="2000"/>
            </a:lvl4pPr>
            <a:lvl5pPr indent="-355600" lvl="4" marL="2286000" algn="l">
              <a:spcBef>
                <a:spcPts val="400"/>
              </a:spcBef>
              <a:spcAft>
                <a:spcPts val="0"/>
              </a:spcAft>
              <a:buSzPts val="2000"/>
              <a:buFont typeface="Arial"/>
              <a:buChar char="•"/>
              <a:defRPr sz="2000"/>
            </a:lvl5pPr>
            <a:lvl6pPr indent="-355600" lvl="5" marL="2743200" algn="l">
              <a:spcBef>
                <a:spcPts val="400"/>
              </a:spcBef>
              <a:spcAft>
                <a:spcPts val="0"/>
              </a:spcAft>
              <a:buSzPts val="2000"/>
              <a:buFont typeface="Arial"/>
              <a:buChar char="•"/>
              <a:defRPr sz="2000"/>
            </a:lvl6pPr>
            <a:lvl7pPr indent="-355600" lvl="6" marL="3200400" algn="l">
              <a:spcBef>
                <a:spcPts val="400"/>
              </a:spcBef>
              <a:spcAft>
                <a:spcPts val="0"/>
              </a:spcAft>
              <a:buSzPts val="2000"/>
              <a:buFont typeface="Arial"/>
              <a:buChar char="•"/>
              <a:defRPr sz="2000"/>
            </a:lvl7pPr>
            <a:lvl8pPr indent="-355600" lvl="7" marL="3657600" algn="l">
              <a:spcBef>
                <a:spcPts val="400"/>
              </a:spcBef>
              <a:spcAft>
                <a:spcPts val="0"/>
              </a:spcAft>
              <a:buSzPts val="2000"/>
              <a:buFont typeface="Arial"/>
              <a:buChar char="•"/>
              <a:defRPr sz="2000"/>
            </a:lvl8pPr>
            <a:lvl9pPr indent="-355600" lvl="8" marL="4114800" algn="l">
              <a:spcBef>
                <a:spcPts val="400"/>
              </a:spcBef>
              <a:spcAft>
                <a:spcPts val="0"/>
              </a:spcAft>
              <a:buSzPts val="2000"/>
              <a:buFont typeface="Arial"/>
              <a:buChar char="•"/>
              <a:defRPr sz="2000"/>
            </a:lvl9pPr>
          </a:lstStyle>
          <a:p/>
        </p:txBody>
      </p:sp>
      <p:sp>
        <p:nvSpPr>
          <p:cNvPr id="197" name="Google Shape;197;p27"/>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120"/>
              <a:buNone/>
              <a:defRPr sz="1400"/>
            </a:lvl1pPr>
            <a:lvl2pPr indent="-228600" lvl="1" marL="914400" algn="l">
              <a:spcBef>
                <a:spcPts val="240"/>
              </a:spcBef>
              <a:spcAft>
                <a:spcPts val="0"/>
              </a:spcAft>
              <a:buSzPts val="600"/>
              <a:buNone/>
              <a:defRPr sz="1200"/>
            </a:lvl2pPr>
            <a:lvl3pPr indent="-228600" lvl="2" marL="1371600" algn="l">
              <a:spcBef>
                <a:spcPts val="200"/>
              </a:spcBef>
              <a:spcAft>
                <a:spcPts val="0"/>
              </a:spcAft>
              <a:buSzPts val="1000"/>
              <a:buFont typeface="Arial"/>
              <a:buNone/>
              <a:defRPr sz="1000"/>
            </a:lvl3pPr>
            <a:lvl4pPr indent="-228600" lvl="3" marL="1828800" algn="l">
              <a:spcBef>
                <a:spcPts val="180"/>
              </a:spcBef>
              <a:spcAft>
                <a:spcPts val="0"/>
              </a:spcAft>
              <a:buSzPts val="450"/>
              <a:buNone/>
              <a:defRPr sz="900"/>
            </a:lvl4pPr>
            <a:lvl5pPr indent="-228600" lvl="4" marL="2286000" algn="l">
              <a:spcBef>
                <a:spcPts val="180"/>
              </a:spcBef>
              <a:spcAft>
                <a:spcPts val="0"/>
              </a:spcAft>
              <a:buSzPts val="900"/>
              <a:buFont typeface="Arial"/>
              <a:buNone/>
              <a:defRPr sz="900"/>
            </a:lvl5pPr>
            <a:lvl6pPr indent="-228600" lvl="5" marL="2743200" algn="l">
              <a:spcBef>
                <a:spcPts val="180"/>
              </a:spcBef>
              <a:spcAft>
                <a:spcPts val="0"/>
              </a:spcAft>
              <a:buSzPts val="900"/>
              <a:buFont typeface="Arial"/>
              <a:buNone/>
              <a:defRPr sz="900"/>
            </a:lvl6pPr>
            <a:lvl7pPr indent="-228600" lvl="6" marL="3200400" algn="l">
              <a:spcBef>
                <a:spcPts val="180"/>
              </a:spcBef>
              <a:spcAft>
                <a:spcPts val="0"/>
              </a:spcAft>
              <a:buSzPts val="900"/>
              <a:buFont typeface="Arial"/>
              <a:buNone/>
              <a:defRPr sz="900"/>
            </a:lvl7pPr>
            <a:lvl8pPr indent="-228600" lvl="7" marL="3657600" algn="l">
              <a:spcBef>
                <a:spcPts val="180"/>
              </a:spcBef>
              <a:spcAft>
                <a:spcPts val="0"/>
              </a:spcAft>
              <a:buSzPts val="900"/>
              <a:buFont typeface="Arial"/>
              <a:buNone/>
              <a:defRPr sz="900"/>
            </a:lvl8pPr>
            <a:lvl9pPr indent="-228600" lvl="8" marL="4114800" algn="l">
              <a:spcBef>
                <a:spcPts val="180"/>
              </a:spcBef>
              <a:spcAft>
                <a:spcPts val="0"/>
              </a:spcAft>
              <a:buSzPts val="900"/>
              <a:buFont typeface="Arial"/>
              <a:buNone/>
              <a:defRPr sz="900"/>
            </a:lvl9pPr>
          </a:lstStyle>
          <a:p/>
        </p:txBody>
      </p:sp>
      <p:sp>
        <p:nvSpPr>
          <p:cNvPr id="198" name="Google Shape;198;p27"/>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9" name="Google Shape;199;p27"/>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0" name="Google Shape;200;p27"/>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8"/>
          <p:cNvSpPr/>
          <p:nvPr/>
        </p:nvSpPr>
        <p:spPr>
          <a:xfrm>
            <a:off x="6627813" y="6429375"/>
            <a:ext cx="285750" cy="209550"/>
          </a:xfrm>
          <a:custGeom>
            <a:rect b="b" l="l" r="r" t="t"/>
            <a:pathLst>
              <a:path extrusionOk="0" h="132" w="179">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a:gsLst>
              <a:gs pos="0">
                <a:schemeClr val="accent2"/>
              </a:gs>
              <a:gs pos="100000">
                <a:srgbClr val="F0F0F0"/>
              </a:gs>
            </a:gsLst>
            <a:lin ang="189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11" name="Google Shape;11;p18"/>
          <p:cNvGrpSpPr/>
          <p:nvPr/>
        </p:nvGrpSpPr>
        <p:grpSpPr>
          <a:xfrm>
            <a:off x="3175" y="4267200"/>
            <a:ext cx="9140825" cy="2590800"/>
            <a:chOff x="2" y="2688"/>
            <a:chExt cx="5758" cy="1632"/>
          </a:xfrm>
        </p:grpSpPr>
        <p:sp>
          <p:nvSpPr>
            <p:cNvPr id="12" name="Google Shape;12;p18"/>
            <p:cNvSpPr/>
            <p:nvPr/>
          </p:nvSpPr>
          <p:spPr>
            <a:xfrm>
              <a:off x="2" y="2688"/>
              <a:ext cx="5758" cy="1632"/>
            </a:xfrm>
            <a:custGeom>
              <a:rect b="b" l="l" r="r" t="t"/>
              <a:pathLst>
                <a:path extrusionOk="0" h="4316" w="5740">
                  <a:moveTo>
                    <a:pt x="5740" y="4316"/>
                  </a:moveTo>
                  <a:lnTo>
                    <a:pt x="0" y="4316"/>
                  </a:lnTo>
                  <a:lnTo>
                    <a:pt x="0" y="0"/>
                  </a:lnTo>
                  <a:lnTo>
                    <a:pt x="5740" y="0"/>
                  </a:lnTo>
                  <a:lnTo>
                    <a:pt x="5740" y="4316"/>
                  </a:lnTo>
                  <a:lnTo>
                    <a:pt x="5740" y="4316"/>
                  </a:lnTo>
                  <a:close/>
                </a:path>
              </a:pathLst>
            </a:custGeom>
            <a:gradFill>
              <a:gsLst>
                <a:gs pos="0">
                  <a:schemeClr val="lt1"/>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13" name="Google Shape;13;p18"/>
            <p:cNvGrpSpPr/>
            <p:nvPr/>
          </p:nvGrpSpPr>
          <p:grpSpPr>
            <a:xfrm>
              <a:off x="3528" y="3715"/>
              <a:ext cx="792" cy="521"/>
              <a:chOff x="3527" y="3715"/>
              <a:chExt cx="792" cy="521"/>
            </a:xfrm>
          </p:grpSpPr>
          <p:sp>
            <p:nvSpPr>
              <p:cNvPr id="14" name="Google Shape;14;p18"/>
              <p:cNvSpPr/>
              <p:nvPr/>
            </p:nvSpPr>
            <p:spPr>
              <a:xfrm>
                <a:off x="3686" y="3810"/>
                <a:ext cx="532" cy="327"/>
              </a:xfrm>
              <a:prstGeom prst="ellipse">
                <a:avLst/>
              </a:prstGeom>
              <a:gradFill>
                <a:gsLst>
                  <a:gs pos="0">
                    <a:schemeClr val="accent2"/>
                  </a:gs>
                  <a:gs pos="100000">
                    <a:srgbClr val="F4F4F4"/>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 name="Google Shape;15;p18"/>
              <p:cNvSpPr/>
              <p:nvPr/>
            </p:nvSpPr>
            <p:spPr>
              <a:xfrm>
                <a:off x="3726" y="3840"/>
                <a:ext cx="452" cy="275"/>
              </a:xfrm>
              <a:prstGeom prst="ellipse">
                <a:avLst/>
              </a:prstGeom>
              <a:gradFill>
                <a:gsLst>
                  <a:gs pos="0">
                    <a:srgbClr val="F4F4F4"/>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 name="Google Shape;16;p18"/>
              <p:cNvSpPr/>
              <p:nvPr/>
            </p:nvSpPr>
            <p:spPr>
              <a:xfrm>
                <a:off x="3782" y="3872"/>
                <a:ext cx="344" cy="207"/>
              </a:xfrm>
              <a:prstGeom prst="ellipse">
                <a:avLst/>
              </a:prstGeom>
              <a:gradFill>
                <a:gsLst>
                  <a:gs pos="0">
                    <a:schemeClr val="accent2"/>
                  </a:gs>
                  <a:gs pos="100000">
                    <a:srgbClr val="F8F8F8"/>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 name="Google Shape;17;p18"/>
              <p:cNvSpPr/>
              <p:nvPr/>
            </p:nvSpPr>
            <p:spPr>
              <a:xfrm>
                <a:off x="3822" y="3896"/>
                <a:ext cx="262" cy="159"/>
              </a:xfrm>
              <a:prstGeom prst="ellipse">
                <a:avLst/>
              </a:prstGeom>
              <a:gradFill>
                <a:gsLst>
                  <a:gs pos="0">
                    <a:srgbClr val="FBFBFB"/>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 name="Google Shape;18;p18"/>
              <p:cNvSpPr/>
              <p:nvPr/>
            </p:nvSpPr>
            <p:spPr>
              <a:xfrm>
                <a:off x="3856" y="3922"/>
                <a:ext cx="192" cy="107"/>
              </a:xfrm>
              <a:prstGeom prst="ellipse">
                <a:avLst/>
              </a:prstGeom>
              <a:gradFill>
                <a:gsLst>
                  <a:gs pos="0">
                    <a:schemeClr val="accent2"/>
                  </a:gs>
                  <a:gs pos="100000">
                    <a:srgbClr val="F8F8F8"/>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 name="Google Shape;19;p18"/>
              <p:cNvSpPr/>
              <p:nvPr/>
            </p:nvSpPr>
            <p:spPr>
              <a:xfrm>
                <a:off x="3575" y="3715"/>
                <a:ext cx="383" cy="161"/>
              </a:xfrm>
              <a:custGeom>
                <a:rect b="b" l="l" r="r" t="t"/>
                <a:pathLst>
                  <a:path extrusionOk="0" h="161" w="382">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a:gsLst>
                  <a:gs pos="0">
                    <a:srgbClr val="F8F8F8"/>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 name="Google Shape;20;p18"/>
              <p:cNvSpPr/>
              <p:nvPr/>
            </p:nvSpPr>
            <p:spPr>
              <a:xfrm>
                <a:off x="3695" y="4170"/>
                <a:ext cx="444" cy="66"/>
              </a:xfrm>
              <a:custGeom>
                <a:rect b="b" l="l" r="r" t="t"/>
                <a:pathLst>
                  <a:path extrusionOk="0" h="66" w="443">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a:gsLst>
                  <a:gs pos="0">
                    <a:srgbClr val="ECECEC"/>
                  </a:gs>
                  <a:gs pos="100000">
                    <a:schemeClr val="accent2"/>
                  </a:gs>
                </a:gsLst>
                <a:lin ang="189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 name="Google Shape;21;p18"/>
              <p:cNvSpPr/>
              <p:nvPr/>
            </p:nvSpPr>
            <p:spPr>
              <a:xfrm>
                <a:off x="3527" y="3906"/>
                <a:ext cx="89" cy="216"/>
              </a:xfrm>
              <a:custGeom>
                <a:rect b="b" l="l" r="r" t="t"/>
                <a:pathLst>
                  <a:path extrusionOk="0" h="216" w="89">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a:gsLst>
                  <a:gs pos="0">
                    <a:schemeClr val="accent2"/>
                  </a:gs>
                  <a:gs pos="100000">
                    <a:srgbClr val="F0F0F0"/>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 name="Google Shape;22;p18"/>
              <p:cNvSpPr/>
              <p:nvPr/>
            </p:nvSpPr>
            <p:spPr>
              <a:xfrm>
                <a:off x="3569" y="3745"/>
                <a:ext cx="750" cy="461"/>
              </a:xfrm>
              <a:custGeom>
                <a:rect b="b" l="l" r="r" t="t"/>
                <a:pathLst>
                  <a:path extrusionOk="0" h="461" w="747">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a:gsLst>
                  <a:gs pos="0">
                    <a:schemeClr val="accent2"/>
                  </a:gs>
                  <a:gs pos="100000">
                    <a:srgbClr val="F4F4F4"/>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 name="Google Shape;23;p18"/>
              <p:cNvSpPr/>
              <p:nvPr/>
            </p:nvSpPr>
            <p:spPr>
              <a:xfrm>
                <a:off x="4037" y="3721"/>
                <a:ext cx="96" cy="30"/>
              </a:xfrm>
              <a:custGeom>
                <a:rect b="b" l="l" r="r" t="t"/>
                <a:pathLst>
                  <a:path extrusionOk="0" h="30" w="96">
                    <a:moveTo>
                      <a:pt x="0" y="0"/>
                    </a:moveTo>
                    <a:lnTo>
                      <a:pt x="0" y="12"/>
                    </a:lnTo>
                    <a:lnTo>
                      <a:pt x="48" y="18"/>
                    </a:lnTo>
                    <a:lnTo>
                      <a:pt x="96" y="30"/>
                    </a:lnTo>
                    <a:lnTo>
                      <a:pt x="96" y="24"/>
                    </a:lnTo>
                    <a:lnTo>
                      <a:pt x="96" y="18"/>
                    </a:lnTo>
                    <a:lnTo>
                      <a:pt x="48" y="12"/>
                    </a:lnTo>
                    <a:lnTo>
                      <a:pt x="0" y="0"/>
                    </a:lnTo>
                    <a:lnTo>
                      <a:pt x="0" y="0"/>
                    </a:lnTo>
                    <a:close/>
                  </a:path>
                </a:pathLst>
              </a:custGeom>
              <a:gradFill>
                <a:gsLst>
                  <a:gs pos="0">
                    <a:schemeClr val="accent2"/>
                  </a:gs>
                  <a:gs pos="100000">
                    <a:srgbClr val="F0F0F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 name="Google Shape;24;p18"/>
              <p:cNvSpPr/>
              <p:nvPr/>
            </p:nvSpPr>
            <p:spPr>
              <a:xfrm>
                <a:off x="3910" y="3948"/>
                <a:ext cx="84" cy="53"/>
              </a:xfrm>
              <a:prstGeom prst="ellipse">
                <a:avLst/>
              </a:prstGeom>
              <a:gradFill>
                <a:gsLst>
                  <a:gs pos="0">
                    <a:srgbClr val="F8F8F8"/>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25" name="Google Shape;25;p18"/>
            <p:cNvGrpSpPr/>
            <p:nvPr/>
          </p:nvGrpSpPr>
          <p:grpSpPr>
            <a:xfrm>
              <a:off x="1776" y="3631"/>
              <a:ext cx="1626" cy="683"/>
              <a:chOff x="1776" y="3631"/>
              <a:chExt cx="1626" cy="683"/>
            </a:xfrm>
          </p:grpSpPr>
          <p:sp>
            <p:nvSpPr>
              <p:cNvPr id="26" name="Google Shape;26;p18"/>
              <p:cNvSpPr/>
              <p:nvPr/>
            </p:nvSpPr>
            <p:spPr>
              <a:xfrm>
                <a:off x="2268" y="3934"/>
                <a:ext cx="638" cy="377"/>
              </a:xfrm>
              <a:prstGeom prst="ellipse">
                <a:avLst/>
              </a:prstGeom>
              <a:gradFill>
                <a:gsLst>
                  <a:gs pos="0">
                    <a:srgbClr val="F0F0F0"/>
                  </a:gs>
                  <a:gs pos="100000">
                    <a:schemeClr val="accent2"/>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 name="Google Shape;27;p18"/>
              <p:cNvSpPr/>
              <p:nvPr/>
            </p:nvSpPr>
            <p:spPr>
              <a:xfrm>
                <a:off x="2314" y="3958"/>
                <a:ext cx="543" cy="332"/>
              </a:xfrm>
              <a:prstGeom prst="ellipse">
                <a:avLst/>
              </a:prstGeom>
              <a:gradFill>
                <a:gsLst>
                  <a:gs pos="0">
                    <a:schemeClr val="accent2"/>
                  </a:gs>
                  <a:gs pos="100000">
                    <a:srgbClr val="F0F0F0"/>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 name="Google Shape;28;p18"/>
              <p:cNvSpPr/>
              <p:nvPr/>
            </p:nvSpPr>
            <p:spPr>
              <a:xfrm>
                <a:off x="2341" y="3979"/>
                <a:ext cx="501" cy="299"/>
              </a:xfrm>
              <a:prstGeom prst="ellipse">
                <a:avLst/>
              </a:prstGeom>
              <a:gradFill>
                <a:gsLst>
                  <a:gs pos="0">
                    <a:srgbClr val="F4F4F4"/>
                  </a:gs>
                  <a:gs pos="100000">
                    <a:schemeClr val="accent2"/>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 name="Google Shape;29;p18"/>
              <p:cNvSpPr/>
              <p:nvPr/>
            </p:nvSpPr>
            <p:spPr>
              <a:xfrm>
                <a:off x="2368" y="3997"/>
                <a:ext cx="444" cy="258"/>
              </a:xfrm>
              <a:prstGeom prst="ellipse">
                <a:avLst/>
              </a:prstGeom>
              <a:gradFill>
                <a:gsLst>
                  <a:gs pos="0">
                    <a:srgbClr val="F0F0F0"/>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 name="Google Shape;30;p18"/>
              <p:cNvSpPr/>
              <p:nvPr/>
            </p:nvSpPr>
            <p:spPr>
              <a:xfrm>
                <a:off x="2385" y="4005"/>
                <a:ext cx="413" cy="240"/>
              </a:xfrm>
              <a:prstGeom prst="ellipse">
                <a:avLst/>
              </a:prstGeom>
              <a:gradFill>
                <a:gsLst>
                  <a:gs pos="0">
                    <a:srgbClr val="F8F8F8"/>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 name="Google Shape;31;p18"/>
              <p:cNvSpPr/>
              <p:nvPr/>
            </p:nvSpPr>
            <p:spPr>
              <a:xfrm>
                <a:off x="2437" y="4026"/>
                <a:ext cx="306" cy="192"/>
              </a:xfrm>
              <a:prstGeom prst="ellipse">
                <a:avLst/>
              </a:prstGeom>
              <a:gradFill>
                <a:gsLst>
                  <a:gs pos="0">
                    <a:srgbClr val="F0F0F0"/>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 name="Google Shape;32;p18"/>
              <p:cNvSpPr/>
              <p:nvPr/>
            </p:nvSpPr>
            <p:spPr>
              <a:xfrm>
                <a:off x="2476" y="4056"/>
                <a:ext cx="227" cy="135"/>
              </a:xfrm>
              <a:prstGeom prst="ellipse">
                <a:avLst/>
              </a:prstGeom>
              <a:gradFill>
                <a:gsLst>
                  <a:gs pos="0">
                    <a:schemeClr val="accent2"/>
                  </a:gs>
                  <a:gs pos="100000">
                    <a:srgbClr val="F4F4F4"/>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 name="Google Shape;33;p18"/>
              <p:cNvSpPr/>
              <p:nvPr/>
            </p:nvSpPr>
            <p:spPr>
              <a:xfrm>
                <a:off x="2542" y="4097"/>
                <a:ext cx="90" cy="60"/>
              </a:xfrm>
              <a:prstGeom prst="ellipse">
                <a:avLst/>
              </a:prstGeom>
              <a:gradFill>
                <a:gsLst>
                  <a:gs pos="0">
                    <a:schemeClr val="accent2"/>
                  </a:gs>
                  <a:gs pos="100000">
                    <a:srgbClr val="F4F4F4"/>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 name="Google Shape;34;p18"/>
              <p:cNvSpPr/>
              <p:nvPr/>
            </p:nvSpPr>
            <p:spPr>
              <a:xfrm>
                <a:off x="2585" y="3822"/>
                <a:ext cx="449" cy="186"/>
              </a:xfrm>
              <a:custGeom>
                <a:rect b="b" l="l" r="r" t="t"/>
                <a:pathLst>
                  <a:path extrusionOk="0" h="186" w="448">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a:gsLst>
                  <a:gs pos="0">
                    <a:srgbClr val="F4F4F4"/>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 name="Google Shape;35;p18"/>
              <p:cNvSpPr/>
              <p:nvPr/>
            </p:nvSpPr>
            <p:spPr>
              <a:xfrm>
                <a:off x="2142" y="3852"/>
                <a:ext cx="892" cy="462"/>
              </a:xfrm>
              <a:custGeom>
                <a:rect b="b" l="l" r="r" t="t"/>
                <a:pathLst>
                  <a:path extrusionOk="0" h="462" w="890">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a:gsLst>
                  <a:gs pos="0">
                    <a:schemeClr val="accent2"/>
                  </a:gs>
                  <a:gs pos="100000">
                    <a:srgbClr val="ECECEC"/>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 name="Google Shape;36;p18"/>
              <p:cNvSpPr/>
              <p:nvPr/>
            </p:nvSpPr>
            <p:spPr>
              <a:xfrm>
                <a:off x="2082" y="3828"/>
                <a:ext cx="407" cy="486"/>
              </a:xfrm>
              <a:custGeom>
                <a:rect b="b" l="l" r="r" t="t"/>
                <a:pathLst>
                  <a:path extrusionOk="0" h="486" w="40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a:gsLst>
                  <a:gs pos="0">
                    <a:schemeClr val="accent2"/>
                  </a:gs>
                  <a:gs pos="100000">
                    <a:srgbClr val="F4F4F4"/>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 name="Google Shape;37;p18"/>
              <p:cNvSpPr/>
              <p:nvPr/>
            </p:nvSpPr>
            <p:spPr>
              <a:xfrm>
                <a:off x="2987" y="4044"/>
                <a:ext cx="108" cy="252"/>
              </a:xfrm>
              <a:custGeom>
                <a:rect b="b" l="l" r="r" t="t"/>
                <a:pathLst>
                  <a:path extrusionOk="0" h="252" w="107">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a:gsLst>
                  <a:gs pos="0">
                    <a:schemeClr val="accent2"/>
                  </a:gs>
                  <a:gs pos="100000">
                    <a:srgbClr val="E8E8E8"/>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 name="Google Shape;38;p18"/>
              <p:cNvSpPr/>
              <p:nvPr/>
            </p:nvSpPr>
            <p:spPr>
              <a:xfrm>
                <a:off x="2068" y="3685"/>
                <a:ext cx="835" cy="150"/>
              </a:xfrm>
              <a:custGeom>
                <a:rect b="b" l="l" r="r" t="t"/>
                <a:pathLst>
                  <a:path extrusionOk="0" h="150" w="835">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 name="Google Shape;39;p18"/>
              <p:cNvSpPr/>
              <p:nvPr/>
            </p:nvSpPr>
            <p:spPr>
              <a:xfrm>
                <a:off x="1867" y="3853"/>
                <a:ext cx="171" cy="461"/>
              </a:xfrm>
              <a:custGeom>
                <a:rect b="b" l="l" r="r" t="t"/>
                <a:pathLst>
                  <a:path extrusionOk="0" h="461" w="17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 name="Google Shape;40;p18"/>
              <p:cNvSpPr/>
              <p:nvPr/>
            </p:nvSpPr>
            <p:spPr>
              <a:xfrm>
                <a:off x="2951" y="3751"/>
                <a:ext cx="360" cy="563"/>
              </a:xfrm>
              <a:custGeom>
                <a:rect b="b" l="l" r="r" t="t"/>
                <a:pathLst>
                  <a:path extrusionOk="0" h="563" w="360">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a:gsLst>
                  <a:gs pos="0">
                    <a:schemeClr val="accent2"/>
                  </a:gs>
                  <a:gs pos="100000">
                    <a:srgbClr val="F0F0F0"/>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 name="Google Shape;41;p18"/>
              <p:cNvSpPr/>
              <p:nvPr/>
            </p:nvSpPr>
            <p:spPr>
              <a:xfrm>
                <a:off x="2318" y="3631"/>
                <a:ext cx="1078" cy="425"/>
              </a:xfrm>
              <a:custGeom>
                <a:rect b="b" l="l" r="r" t="t"/>
                <a:pathLst>
                  <a:path extrusionOk="0" h="425" w="1078">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a:gsLst>
                  <a:gs pos="0">
                    <a:schemeClr val="accent2"/>
                  </a:gs>
                  <a:gs pos="100000">
                    <a:srgbClr val="F0F0F0"/>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 name="Google Shape;42;p18"/>
              <p:cNvSpPr/>
              <p:nvPr/>
            </p:nvSpPr>
            <p:spPr>
              <a:xfrm>
                <a:off x="3304" y="4080"/>
                <a:ext cx="98" cy="234"/>
              </a:xfrm>
              <a:custGeom>
                <a:rect b="b" l="l" r="r" t="t"/>
                <a:pathLst>
                  <a:path extrusionOk="0" h="234" w="98">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a:gsLst>
                  <a:gs pos="0">
                    <a:schemeClr val="accent2"/>
                  </a:gs>
                  <a:gs pos="100000">
                    <a:srgbClr val="F0F0F0"/>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 name="Google Shape;43;p18"/>
              <p:cNvSpPr/>
              <p:nvPr/>
            </p:nvSpPr>
            <p:spPr>
              <a:xfrm>
                <a:off x="1776" y="3673"/>
                <a:ext cx="481" cy="641"/>
              </a:xfrm>
              <a:custGeom>
                <a:rect b="b" l="l" r="r" t="t"/>
                <a:pathLst>
                  <a:path extrusionOk="0" h="641" w="48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44" name="Google Shape;44;p18"/>
            <p:cNvGrpSpPr/>
            <p:nvPr/>
          </p:nvGrpSpPr>
          <p:grpSpPr>
            <a:xfrm>
              <a:off x="4128" y="3360"/>
              <a:ext cx="1351" cy="821"/>
              <a:chOff x="4128" y="3360"/>
              <a:chExt cx="1351" cy="821"/>
            </a:xfrm>
          </p:grpSpPr>
          <p:sp>
            <p:nvSpPr>
              <p:cNvPr id="45" name="Google Shape;45;p18"/>
              <p:cNvSpPr/>
              <p:nvPr/>
            </p:nvSpPr>
            <p:spPr>
              <a:xfrm>
                <a:off x="4200" y="3402"/>
                <a:ext cx="1201" cy="731"/>
              </a:xfrm>
              <a:custGeom>
                <a:rect b="b" l="l" r="r" t="t"/>
                <a:pathLst>
                  <a:path extrusionOk="0" h="731" w="120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a:gsLst>
                  <a:gs pos="0">
                    <a:schemeClr val="accent2"/>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 name="Google Shape;46;p18"/>
              <p:cNvSpPr/>
              <p:nvPr/>
            </p:nvSpPr>
            <p:spPr>
              <a:xfrm>
                <a:off x="4128" y="3366"/>
                <a:ext cx="544" cy="737"/>
              </a:xfrm>
              <a:custGeom>
                <a:rect b="b" l="l" r="r" t="t"/>
                <a:pathLst>
                  <a:path extrusionOk="0" h="737" w="544">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a:gsLst>
                  <a:gs pos="0">
                    <a:schemeClr val="accent2"/>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 name="Google Shape;47;p18"/>
              <p:cNvSpPr/>
              <p:nvPr/>
            </p:nvSpPr>
            <p:spPr>
              <a:xfrm>
                <a:off x="4792" y="3360"/>
                <a:ext cx="609" cy="252"/>
              </a:xfrm>
              <a:custGeom>
                <a:rect b="b" l="l" r="r" t="t"/>
                <a:pathLst>
                  <a:path extrusionOk="0" h="252" w="609">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a:gsLst>
                  <a:gs pos="0">
                    <a:schemeClr val="accent2"/>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 name="Google Shape;48;p18"/>
              <p:cNvSpPr/>
              <p:nvPr/>
            </p:nvSpPr>
            <p:spPr>
              <a:xfrm>
                <a:off x="5246" y="4007"/>
                <a:ext cx="72" cy="54"/>
              </a:xfrm>
              <a:custGeom>
                <a:rect b="b" l="l" r="r" t="t"/>
                <a:pathLst>
                  <a:path extrusionOk="0" h="54" w="72">
                    <a:moveTo>
                      <a:pt x="72" y="0"/>
                    </a:moveTo>
                    <a:lnTo>
                      <a:pt x="36" y="30"/>
                    </a:lnTo>
                    <a:lnTo>
                      <a:pt x="0" y="54"/>
                    </a:lnTo>
                    <a:lnTo>
                      <a:pt x="36" y="54"/>
                    </a:lnTo>
                    <a:lnTo>
                      <a:pt x="54" y="42"/>
                    </a:lnTo>
                    <a:lnTo>
                      <a:pt x="72" y="24"/>
                    </a:lnTo>
                    <a:lnTo>
                      <a:pt x="72" y="24"/>
                    </a:lnTo>
                    <a:lnTo>
                      <a:pt x="72" y="0"/>
                    </a:lnTo>
                    <a:lnTo>
                      <a:pt x="72" y="0"/>
                    </a:lnTo>
                    <a:close/>
                  </a:path>
                </a:pathLst>
              </a:custGeom>
              <a:gradFill>
                <a:gsLst>
                  <a:gs pos="0">
                    <a:schemeClr val="accent2"/>
                  </a:gs>
                  <a:gs pos="100000">
                    <a:srgbClr val="F8F8F8"/>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 name="Google Shape;49;p18"/>
              <p:cNvSpPr/>
              <p:nvPr/>
            </p:nvSpPr>
            <p:spPr>
              <a:xfrm>
                <a:off x="4505" y="4073"/>
                <a:ext cx="705" cy="108"/>
              </a:xfrm>
              <a:custGeom>
                <a:rect b="b" l="l" r="r" t="t"/>
                <a:pathLst>
                  <a:path extrusionOk="0" h="108" w="705">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a:gsLst>
                  <a:gs pos="0">
                    <a:schemeClr val="accent2"/>
                  </a:gs>
                  <a:gs pos="100000">
                    <a:srgbClr val="F8F8F8"/>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 name="Google Shape;50;p18"/>
              <p:cNvSpPr/>
              <p:nvPr/>
            </p:nvSpPr>
            <p:spPr>
              <a:xfrm>
                <a:off x="5336" y="3654"/>
                <a:ext cx="143" cy="341"/>
              </a:xfrm>
              <a:custGeom>
                <a:rect b="b" l="l" r="r" t="t"/>
                <a:pathLst>
                  <a:path extrusionOk="0" h="341" w="143">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a:gsLst>
                  <a:gs pos="0">
                    <a:schemeClr val="accent2"/>
                  </a:gs>
                  <a:gs pos="100000">
                    <a:srgbClr val="F8F8F8"/>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 name="Google Shape;51;p18"/>
              <p:cNvSpPr/>
              <p:nvPr/>
            </p:nvSpPr>
            <p:spPr>
              <a:xfrm>
                <a:off x="5061" y="3624"/>
                <a:ext cx="83" cy="90"/>
              </a:xfrm>
              <a:custGeom>
                <a:rect b="b" l="l" r="r" t="t"/>
                <a:pathLst>
                  <a:path extrusionOk="0" h="90" w="83">
                    <a:moveTo>
                      <a:pt x="59" y="90"/>
                    </a:moveTo>
                    <a:lnTo>
                      <a:pt x="83" y="84"/>
                    </a:lnTo>
                    <a:lnTo>
                      <a:pt x="71" y="60"/>
                    </a:lnTo>
                    <a:lnTo>
                      <a:pt x="53" y="42"/>
                    </a:lnTo>
                    <a:lnTo>
                      <a:pt x="6" y="0"/>
                    </a:lnTo>
                    <a:lnTo>
                      <a:pt x="0" y="18"/>
                    </a:lnTo>
                    <a:lnTo>
                      <a:pt x="35" y="48"/>
                    </a:lnTo>
                    <a:lnTo>
                      <a:pt x="59" y="90"/>
                    </a:lnTo>
                    <a:lnTo>
                      <a:pt x="59" y="90"/>
                    </a:lnTo>
                    <a:close/>
                  </a:path>
                </a:pathLst>
              </a:custGeom>
              <a:gradFill>
                <a:gsLst>
                  <a:gs pos="0">
                    <a:schemeClr val="accent2"/>
                  </a:gs>
                  <a:gs pos="100000">
                    <a:srgbClr val="F8F8F8"/>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2" name="Google Shape;52;p18"/>
              <p:cNvSpPr/>
              <p:nvPr/>
            </p:nvSpPr>
            <p:spPr>
              <a:xfrm>
                <a:off x="4445" y="3552"/>
                <a:ext cx="717" cy="431"/>
              </a:xfrm>
              <a:custGeom>
                <a:rect b="b" l="l" r="r" t="t"/>
                <a:pathLst>
                  <a:path extrusionOk="0" h="431" w="717">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3" name="Google Shape;53;p18"/>
              <p:cNvSpPr/>
              <p:nvPr/>
            </p:nvSpPr>
            <p:spPr>
              <a:xfrm>
                <a:off x="4349" y="3510"/>
                <a:ext cx="909" cy="533"/>
              </a:xfrm>
              <a:custGeom>
                <a:rect b="b" l="l" r="r" t="t"/>
                <a:pathLst>
                  <a:path extrusionOk="0" h="533" w="909">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a:gsLst>
                  <a:gs pos="0">
                    <a:schemeClr val="accent2"/>
                  </a:gs>
                  <a:gs pos="100000">
                    <a:schemeClr val="accent2"/>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 name="Google Shape;54;p18"/>
              <p:cNvSpPr/>
              <p:nvPr/>
            </p:nvSpPr>
            <p:spPr>
              <a:xfrm>
                <a:off x="4564" y="3492"/>
                <a:ext cx="365" cy="66"/>
              </a:xfrm>
              <a:custGeom>
                <a:rect b="b" l="l" r="r" t="t"/>
                <a:pathLst>
                  <a:path extrusionOk="0" h="66" w="365">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a:gsLst>
                  <a:gs pos="0">
                    <a:schemeClr val="accent2"/>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5" name="Google Shape;55;p18"/>
              <p:cNvSpPr/>
              <p:nvPr/>
            </p:nvSpPr>
            <p:spPr>
              <a:xfrm>
                <a:off x="4463" y="3558"/>
                <a:ext cx="66" cy="48"/>
              </a:xfrm>
              <a:custGeom>
                <a:rect b="b" l="l" r="r" t="t"/>
                <a:pathLst>
                  <a:path extrusionOk="0" h="48" w="66">
                    <a:moveTo>
                      <a:pt x="66" y="18"/>
                    </a:moveTo>
                    <a:lnTo>
                      <a:pt x="48" y="0"/>
                    </a:lnTo>
                    <a:lnTo>
                      <a:pt x="24" y="12"/>
                    </a:lnTo>
                    <a:lnTo>
                      <a:pt x="0" y="30"/>
                    </a:lnTo>
                    <a:lnTo>
                      <a:pt x="12" y="48"/>
                    </a:lnTo>
                    <a:lnTo>
                      <a:pt x="42" y="30"/>
                    </a:lnTo>
                    <a:lnTo>
                      <a:pt x="66" y="18"/>
                    </a:lnTo>
                    <a:lnTo>
                      <a:pt x="66" y="18"/>
                    </a:lnTo>
                    <a:close/>
                  </a:path>
                </a:pathLst>
              </a:custGeom>
              <a:gradFill>
                <a:gsLst>
                  <a:gs pos="0">
                    <a:schemeClr val="accent2"/>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6" name="Google Shape;56;p18"/>
              <p:cNvSpPr/>
              <p:nvPr/>
            </p:nvSpPr>
            <p:spPr>
              <a:xfrm>
                <a:off x="4546" y="3608"/>
                <a:ext cx="518" cy="319"/>
              </a:xfrm>
              <a:prstGeom prst="ellipse">
                <a:avLst/>
              </a:prstGeom>
              <a:gradFill>
                <a:gsLst>
                  <a:gs pos="0">
                    <a:srgbClr val="F8F8F8"/>
                  </a:gs>
                  <a:gs pos="100000">
                    <a:schemeClr val="accent2"/>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7" name="Google Shape;57;p18"/>
              <p:cNvSpPr/>
              <p:nvPr/>
            </p:nvSpPr>
            <p:spPr>
              <a:xfrm>
                <a:off x="4578" y="3630"/>
                <a:ext cx="446" cy="271"/>
              </a:xfrm>
              <a:prstGeom prst="ellipse">
                <a:avLst/>
              </a:prstGeom>
              <a:gradFill>
                <a:gsLst>
                  <a:gs pos="0">
                    <a:schemeClr val="accent2"/>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 name="Google Shape;58;p18"/>
              <p:cNvSpPr/>
              <p:nvPr/>
            </p:nvSpPr>
            <p:spPr>
              <a:xfrm>
                <a:off x="4610" y="3650"/>
                <a:ext cx="386" cy="233"/>
              </a:xfrm>
              <a:prstGeom prst="ellipse">
                <a:avLst/>
              </a:prstGeom>
              <a:gradFill>
                <a:gsLst>
                  <a:gs pos="0">
                    <a:schemeClr val="accent2"/>
                  </a:gs>
                  <a:gs pos="100000">
                    <a:srgbClr val="F8F8F8"/>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9" name="Google Shape;59;p18"/>
              <p:cNvSpPr/>
              <p:nvPr/>
            </p:nvSpPr>
            <p:spPr>
              <a:xfrm>
                <a:off x="4654" y="3678"/>
                <a:ext cx="298" cy="177"/>
              </a:xfrm>
              <a:prstGeom prst="ellipse">
                <a:avLst/>
              </a:prstGeom>
              <a:gradFill>
                <a:gsLst>
                  <a:gs pos="0">
                    <a:srgbClr val="F8F8F8"/>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0" name="Google Shape;60;p18"/>
              <p:cNvSpPr/>
              <p:nvPr/>
            </p:nvSpPr>
            <p:spPr>
              <a:xfrm>
                <a:off x="4690" y="3698"/>
                <a:ext cx="222" cy="139"/>
              </a:xfrm>
              <a:prstGeom prst="ellipse">
                <a:avLst/>
              </a:prstGeom>
              <a:gradFill>
                <a:gsLst>
                  <a:gs pos="0">
                    <a:schemeClr val="accent2"/>
                  </a:gs>
                  <a:gs pos="100000">
                    <a:srgbClr val="F8F8F8"/>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1" name="Google Shape;61;p18"/>
              <p:cNvSpPr/>
              <p:nvPr/>
            </p:nvSpPr>
            <p:spPr>
              <a:xfrm>
                <a:off x="4738" y="3728"/>
                <a:ext cx="126" cy="81"/>
              </a:xfrm>
              <a:prstGeom prst="ellipse">
                <a:avLst/>
              </a:prstGeom>
              <a:gradFill>
                <a:gsLst>
                  <a:gs pos="0">
                    <a:srgbClr val="FBFBFB"/>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62" name="Google Shape;62;p18"/>
            <p:cNvGrpSpPr/>
            <p:nvPr/>
          </p:nvGrpSpPr>
          <p:grpSpPr>
            <a:xfrm>
              <a:off x="5280" y="3024"/>
              <a:ext cx="425" cy="258"/>
              <a:chOff x="5280" y="3024"/>
              <a:chExt cx="425" cy="258"/>
            </a:xfrm>
          </p:grpSpPr>
          <p:sp>
            <p:nvSpPr>
              <p:cNvPr id="63" name="Google Shape;63;p18"/>
              <p:cNvSpPr/>
              <p:nvPr/>
            </p:nvSpPr>
            <p:spPr>
              <a:xfrm>
                <a:off x="5280" y="3186"/>
                <a:ext cx="383" cy="96"/>
              </a:xfrm>
              <a:custGeom>
                <a:rect b="b" l="l" r="r" t="t"/>
                <a:pathLst>
                  <a:path extrusionOk="0" h="96" w="382">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a:gsLst>
                  <a:gs pos="0">
                    <a:schemeClr val="accent2"/>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4" name="Google Shape;64;p18"/>
              <p:cNvSpPr/>
              <p:nvPr/>
            </p:nvSpPr>
            <p:spPr>
              <a:xfrm>
                <a:off x="5315" y="3024"/>
                <a:ext cx="258" cy="54"/>
              </a:xfrm>
              <a:custGeom>
                <a:rect b="b" l="l" r="r" t="t"/>
                <a:pathLst>
                  <a:path extrusionOk="0" h="54" w="258">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a:gsLst>
                  <a:gs pos="0">
                    <a:schemeClr val="accent2"/>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5" name="Google Shape;65;p18"/>
              <p:cNvSpPr/>
              <p:nvPr/>
            </p:nvSpPr>
            <p:spPr>
              <a:xfrm>
                <a:off x="5645" y="3066"/>
                <a:ext cx="60" cy="156"/>
              </a:xfrm>
              <a:custGeom>
                <a:rect b="b" l="l" r="r" t="t"/>
                <a:pathLst>
                  <a:path extrusionOk="0" h="156" w="60">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a:gsLst>
                  <a:gs pos="0">
                    <a:schemeClr val="accent2"/>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6" name="Google Shape;66;p18"/>
              <p:cNvSpPr/>
              <p:nvPr/>
            </p:nvSpPr>
            <p:spPr>
              <a:xfrm>
                <a:off x="5375" y="3246"/>
                <a:ext cx="192" cy="18"/>
              </a:xfrm>
              <a:custGeom>
                <a:rect b="b" l="l" r="r" t="t"/>
                <a:pathLst>
                  <a:path extrusionOk="0" h="18" w="192">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a:gsLst>
                  <a:gs pos="0">
                    <a:schemeClr val="accent2"/>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7" name="Google Shape;67;p18"/>
              <p:cNvSpPr/>
              <p:nvPr/>
            </p:nvSpPr>
            <p:spPr>
              <a:xfrm>
                <a:off x="5304" y="3042"/>
                <a:ext cx="161" cy="186"/>
              </a:xfrm>
              <a:custGeom>
                <a:rect b="b" l="l" r="r" t="t"/>
                <a:pathLst>
                  <a:path extrusionOk="0" h="186" w="161">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a:gsLst>
                  <a:gs pos="0">
                    <a:schemeClr val="lt1"/>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8" name="Google Shape;68;p18"/>
              <p:cNvSpPr/>
              <p:nvPr/>
            </p:nvSpPr>
            <p:spPr>
              <a:xfrm>
                <a:off x="5489" y="3042"/>
                <a:ext cx="186" cy="210"/>
              </a:xfrm>
              <a:custGeom>
                <a:rect b="b" l="l" r="r" t="t"/>
                <a:pathLst>
                  <a:path extrusionOk="0" h="210" w="185">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a:gsLst>
                  <a:gs pos="0">
                    <a:schemeClr val="lt1"/>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9" name="Google Shape;69;p18"/>
              <p:cNvSpPr/>
              <p:nvPr/>
            </p:nvSpPr>
            <p:spPr>
              <a:xfrm>
                <a:off x="5345" y="3058"/>
                <a:ext cx="299" cy="186"/>
              </a:xfrm>
              <a:custGeom>
                <a:rect b="b" l="l" r="r" t="t"/>
                <a:pathLst>
                  <a:path extrusionOk="0" h="186" w="299">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a:gsLst>
                  <a:gs pos="0">
                    <a:schemeClr val="accent2"/>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70" name="Google Shape;70;p18"/>
              <p:cNvGrpSpPr/>
              <p:nvPr/>
            </p:nvGrpSpPr>
            <p:grpSpPr>
              <a:xfrm>
                <a:off x="5381" y="3085"/>
                <a:ext cx="227" cy="132"/>
                <a:chOff x="5381" y="3085"/>
                <a:chExt cx="227" cy="132"/>
              </a:xfrm>
            </p:grpSpPr>
            <p:sp>
              <p:nvSpPr>
                <p:cNvPr id="71" name="Google Shape;71;p18"/>
                <p:cNvSpPr/>
                <p:nvPr/>
              </p:nvSpPr>
              <p:spPr>
                <a:xfrm>
                  <a:off x="5381" y="3085"/>
                  <a:ext cx="227" cy="132"/>
                </a:xfrm>
                <a:prstGeom prst="ellipse">
                  <a:avLst/>
                </a:prstGeom>
                <a:gradFill>
                  <a:gsLst>
                    <a:gs pos="0">
                      <a:schemeClr val="lt1"/>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2" name="Google Shape;72;p18"/>
                <p:cNvSpPr/>
                <p:nvPr/>
              </p:nvSpPr>
              <p:spPr>
                <a:xfrm>
                  <a:off x="5403" y="3099"/>
                  <a:ext cx="182" cy="102"/>
                </a:xfrm>
                <a:prstGeom prst="ellipse">
                  <a:avLst/>
                </a:prstGeom>
                <a:gradFill>
                  <a:gsLst>
                    <a:gs pos="0">
                      <a:schemeClr val="accent2"/>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3" name="Google Shape;73;p18"/>
                <p:cNvSpPr/>
                <p:nvPr/>
              </p:nvSpPr>
              <p:spPr>
                <a:xfrm>
                  <a:off x="5431" y="3109"/>
                  <a:ext cx="125" cy="82"/>
                </a:xfrm>
                <a:prstGeom prst="ellipse">
                  <a:avLst/>
                </a:prstGeom>
                <a:gradFill>
                  <a:gsLst>
                    <a:gs pos="0">
                      <a:schemeClr val="lt1"/>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4" name="Google Shape;74;p18"/>
                <p:cNvSpPr/>
                <p:nvPr/>
              </p:nvSpPr>
              <p:spPr>
                <a:xfrm>
                  <a:off x="5458" y="3125"/>
                  <a:ext cx="73" cy="47"/>
                </a:xfrm>
                <a:prstGeom prst="ellipse">
                  <a:avLst/>
                </a:prstGeom>
                <a:gradFill>
                  <a:gsLst>
                    <a:gs pos="0">
                      <a:schemeClr val="accent2"/>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grpSp>
      <p:sp>
        <p:nvSpPr>
          <p:cNvPr id="75" name="Google Shape;75;p18"/>
          <p:cNvSpPr txBox="1"/>
          <p:nvPr>
            <p:ph type="title"/>
          </p:nvPr>
        </p:nvSpPr>
        <p:spPr>
          <a:xfrm>
            <a:off x="457200" y="277813"/>
            <a:ext cx="8229600" cy="1139825"/>
          </a:xfrm>
          <a:prstGeom prst="rect">
            <a:avLst/>
          </a:prstGeom>
          <a:noFill/>
          <a:ln>
            <a:noFill/>
          </a:ln>
        </p:spPr>
        <p:txBody>
          <a:bodyPr anchorCtr="1"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76" name="Google Shape;76;p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91160" lvl="0" marL="457200" marR="0" rtl="0" algn="l">
              <a:spcBef>
                <a:spcPts val="640"/>
              </a:spcBef>
              <a:spcAft>
                <a:spcPts val="0"/>
              </a:spcAft>
              <a:buClr>
                <a:schemeClr val="hlink"/>
              </a:buClr>
              <a:buSzPts val="2560"/>
              <a:buFont typeface="Noto Sans Symbols"/>
              <a:buChar char="⮚"/>
              <a:defRPr b="0" i="0" sz="3200" u="none" cap="none" strike="noStrike">
                <a:solidFill>
                  <a:schemeClr val="dk1"/>
                </a:solidFill>
                <a:latin typeface="Arial"/>
                <a:ea typeface="Arial"/>
                <a:cs typeface="Arial"/>
                <a:sym typeface="Arial"/>
              </a:defRPr>
            </a:lvl1pPr>
            <a:lvl2pPr indent="-317500" lvl="1" marL="914400" marR="0" rtl="0" algn="l">
              <a:spcBef>
                <a:spcPts val="560"/>
              </a:spcBef>
              <a:spcAft>
                <a:spcPts val="0"/>
              </a:spcAft>
              <a:buClr>
                <a:schemeClr val="dk2"/>
              </a:buClr>
              <a:buSzPts val="1400"/>
              <a:buFont typeface="Noto Sans Symbols"/>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accent2"/>
              </a:buClr>
              <a:buSzPts val="2400"/>
              <a:buFont typeface="Arial"/>
              <a:buChar char="•"/>
              <a:defRPr b="0" i="0" sz="2400" u="none" cap="none" strike="noStrike">
                <a:solidFill>
                  <a:schemeClr val="dk1"/>
                </a:solidFill>
                <a:latin typeface="Arial"/>
                <a:ea typeface="Arial"/>
                <a:cs typeface="Arial"/>
                <a:sym typeface="Arial"/>
              </a:defRPr>
            </a:lvl3pPr>
            <a:lvl4pPr indent="-292100" lvl="3" marL="1828800" marR="0" rtl="0" algn="l">
              <a:spcBef>
                <a:spcPts val="400"/>
              </a:spcBef>
              <a:spcAft>
                <a:spcPts val="0"/>
              </a:spcAft>
              <a:buClr>
                <a:schemeClr val="folHlink"/>
              </a:buClr>
              <a:buSzPts val="1000"/>
              <a:buFont typeface="Noto Sans Symbols"/>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hlink"/>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hlink"/>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hlink"/>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hlink"/>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hlink"/>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7" name="Google Shape;77;p18"/>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sz="14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8" name="Google Shape;78;p18"/>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400"/>
              <a:buNone/>
              <a:defRPr sz="14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9" name="Google Shape;79;p18"/>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spcAft>
                <a:spcPts val="0"/>
              </a:spcAft>
              <a:buNone/>
              <a:defRPr b="0" sz="1400" u="none">
                <a:solidFill>
                  <a:schemeClr val="dk1"/>
                </a:solidFill>
                <a:latin typeface="Arial"/>
                <a:ea typeface="Arial"/>
                <a:cs typeface="Arial"/>
                <a:sym typeface="Arial"/>
              </a:defRPr>
            </a:lvl1pPr>
            <a:lvl2pPr indent="0" lvl="1" marL="0" marR="0" rtl="0" algn="r">
              <a:spcBef>
                <a:spcPts val="0"/>
              </a:spcBef>
              <a:spcAft>
                <a:spcPts val="0"/>
              </a:spcAft>
              <a:buNone/>
              <a:defRPr b="0" sz="1400" u="none">
                <a:solidFill>
                  <a:schemeClr val="dk1"/>
                </a:solidFill>
                <a:latin typeface="Arial"/>
                <a:ea typeface="Arial"/>
                <a:cs typeface="Arial"/>
                <a:sym typeface="Arial"/>
              </a:defRPr>
            </a:lvl2pPr>
            <a:lvl3pPr indent="0" lvl="2" marL="0" marR="0" rtl="0" algn="r">
              <a:spcBef>
                <a:spcPts val="0"/>
              </a:spcBef>
              <a:spcAft>
                <a:spcPts val="0"/>
              </a:spcAft>
              <a:buNone/>
              <a:defRPr b="0" sz="1400" u="none">
                <a:solidFill>
                  <a:schemeClr val="dk1"/>
                </a:solidFill>
                <a:latin typeface="Arial"/>
                <a:ea typeface="Arial"/>
                <a:cs typeface="Arial"/>
                <a:sym typeface="Arial"/>
              </a:defRPr>
            </a:lvl3pPr>
            <a:lvl4pPr indent="0" lvl="3" marL="0" marR="0" rtl="0" algn="r">
              <a:spcBef>
                <a:spcPts val="0"/>
              </a:spcBef>
              <a:spcAft>
                <a:spcPts val="0"/>
              </a:spcAft>
              <a:buNone/>
              <a:defRPr b="0" sz="1400" u="none">
                <a:solidFill>
                  <a:schemeClr val="dk1"/>
                </a:solidFill>
                <a:latin typeface="Arial"/>
                <a:ea typeface="Arial"/>
                <a:cs typeface="Arial"/>
                <a:sym typeface="Arial"/>
              </a:defRPr>
            </a:lvl4pPr>
            <a:lvl5pPr indent="0" lvl="4" marL="0" marR="0" rtl="0" algn="r">
              <a:spcBef>
                <a:spcPts val="0"/>
              </a:spcBef>
              <a:spcAft>
                <a:spcPts val="0"/>
              </a:spcAft>
              <a:buNone/>
              <a:defRPr b="0" sz="1400" u="none">
                <a:solidFill>
                  <a:schemeClr val="dk1"/>
                </a:solidFill>
                <a:latin typeface="Arial"/>
                <a:ea typeface="Arial"/>
                <a:cs typeface="Arial"/>
                <a:sym typeface="Arial"/>
              </a:defRPr>
            </a:lvl5pPr>
            <a:lvl6pPr indent="0" lvl="5" marL="0" marR="0" rtl="0" algn="r">
              <a:spcBef>
                <a:spcPts val="0"/>
              </a:spcBef>
              <a:spcAft>
                <a:spcPts val="0"/>
              </a:spcAft>
              <a:buNone/>
              <a:defRPr b="0" sz="1400" u="none">
                <a:solidFill>
                  <a:schemeClr val="dk1"/>
                </a:solidFill>
                <a:latin typeface="Arial"/>
                <a:ea typeface="Arial"/>
                <a:cs typeface="Arial"/>
                <a:sym typeface="Arial"/>
              </a:defRPr>
            </a:lvl6pPr>
            <a:lvl7pPr indent="0" lvl="6" marL="0" marR="0" rtl="0" algn="r">
              <a:spcBef>
                <a:spcPts val="0"/>
              </a:spcBef>
              <a:spcAft>
                <a:spcPts val="0"/>
              </a:spcAft>
              <a:buNone/>
              <a:defRPr b="0" sz="1400" u="none">
                <a:solidFill>
                  <a:schemeClr val="dk1"/>
                </a:solidFill>
                <a:latin typeface="Arial"/>
                <a:ea typeface="Arial"/>
                <a:cs typeface="Arial"/>
                <a:sym typeface="Arial"/>
              </a:defRPr>
            </a:lvl7pPr>
            <a:lvl8pPr indent="0" lvl="7" marL="0" marR="0" rtl="0" algn="r">
              <a:spcBef>
                <a:spcPts val="0"/>
              </a:spcBef>
              <a:spcAft>
                <a:spcPts val="0"/>
              </a:spcAft>
              <a:buNone/>
              <a:defRPr b="0" sz="1400" u="none">
                <a:solidFill>
                  <a:schemeClr val="dk1"/>
                </a:solidFill>
                <a:latin typeface="Arial"/>
                <a:ea typeface="Arial"/>
                <a:cs typeface="Arial"/>
                <a:sym typeface="Arial"/>
              </a:defRPr>
            </a:lvl8pPr>
            <a:lvl9pPr indent="0" lvl="8" marL="0" marR="0" rtl="0" algn="r">
              <a:spcBef>
                <a:spcPts val="0"/>
              </a:spcBef>
              <a:spcAft>
                <a:spcPts val="0"/>
              </a:spcAft>
              <a:buNone/>
              <a:defRPr b="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comments" Target="../comments/comment4.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comments" Target="../comments/commen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comments" Target="../comments/comment6.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vmlDrawing" Target="../drawings/vmlDrawing1.vml"/><Relationship Id="rId4" Type="http://schemas.openxmlformats.org/officeDocument/2006/relationships/oleObject" Target="../embeddings/oleObject1.bin"/><Relationship Id="rId5" Type="http://schemas.openxmlformats.org/officeDocument/2006/relationships/oleObject" Target="../embeddings/oleObject1.bin"/><Relationship Id="rId6"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comments" Target="../comments/commen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comments" Target="../comments/comment3.xml"/><Relationship Id="rId4" Type="http://schemas.openxmlformats.org/officeDocument/2006/relationships/image" Target="../media/image1.jpg"/><Relationship Id="rId5"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descr="FOTO4" id="224" name="Google Shape;224;p1"/>
          <p:cNvPicPr preferRelativeResize="0"/>
          <p:nvPr/>
        </p:nvPicPr>
        <p:blipFill rotWithShape="1">
          <a:blip r:embed="rId3">
            <a:alphaModFix/>
          </a:blip>
          <a:srcRect b="0" l="0" r="0" t="0"/>
          <a:stretch/>
        </p:blipFill>
        <p:spPr>
          <a:xfrm>
            <a:off x="2125663" y="0"/>
            <a:ext cx="4892675"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pic>
        <p:nvPicPr>
          <p:cNvPr descr="durga01" id="288" name="Google Shape;288;p10"/>
          <p:cNvPicPr preferRelativeResize="0"/>
          <p:nvPr>
            <p:ph idx="2" type="body"/>
          </p:nvPr>
        </p:nvPicPr>
        <p:blipFill rotWithShape="1">
          <a:blip r:embed="rId3">
            <a:alphaModFix/>
          </a:blip>
          <a:srcRect b="0" l="0" r="0" t="0"/>
          <a:stretch/>
        </p:blipFill>
        <p:spPr>
          <a:xfrm>
            <a:off x="4686300" y="1600200"/>
            <a:ext cx="3962400" cy="4525963"/>
          </a:xfrm>
          <a:prstGeom prst="rect">
            <a:avLst/>
          </a:prstGeom>
          <a:noFill/>
          <a:ln>
            <a:noFill/>
          </a:ln>
        </p:spPr>
      </p:pic>
      <p:sp>
        <p:nvSpPr>
          <p:cNvPr id="289" name="Google Shape;289;p10"/>
          <p:cNvSpPr txBox="1"/>
          <p:nvPr>
            <p:ph type="title"/>
          </p:nvPr>
        </p:nvSpPr>
        <p:spPr>
          <a:xfrm>
            <a:off x="457200" y="277813"/>
            <a:ext cx="8229600" cy="1139825"/>
          </a:xfrm>
          <a:prstGeom prst="rect">
            <a:avLst/>
          </a:prstGeom>
          <a:no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lang="en-US"/>
              <a:t>Shri Durga</a:t>
            </a:r>
            <a:endParaRPr/>
          </a:p>
        </p:txBody>
      </p:sp>
      <p:sp>
        <p:nvSpPr>
          <p:cNvPr id="290" name="Google Shape;290;p10"/>
          <p:cNvSpPr txBox="1"/>
          <p:nvPr>
            <p:ph idx="1" type="body"/>
          </p:nvPr>
        </p:nvSpPr>
        <p:spPr>
          <a:xfrm>
            <a:off x="457200" y="1447800"/>
            <a:ext cx="4038600" cy="5029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920"/>
              <a:buNone/>
            </a:pPr>
            <a:r>
              <a:t/>
            </a:r>
            <a:endParaRPr sz="2400"/>
          </a:p>
          <a:p>
            <a:pPr indent="-342900" lvl="0" marL="342900" rtl="0" algn="l">
              <a:spcBef>
                <a:spcPts val="480"/>
              </a:spcBef>
              <a:spcAft>
                <a:spcPts val="0"/>
              </a:spcAft>
              <a:buSzPts val="1920"/>
              <a:buChar char="⮚"/>
            </a:pPr>
            <a:r>
              <a:rPr lang="en-US" sz="2400"/>
              <a:t>The Mother of the universe</a:t>
            </a:r>
            <a:r>
              <a:rPr i="1" lang="en-US" sz="2400"/>
              <a:t> </a:t>
            </a:r>
            <a:r>
              <a:rPr lang="en-US" sz="2400"/>
              <a:t>which she protects.</a:t>
            </a:r>
            <a:endParaRPr/>
          </a:p>
          <a:p>
            <a:pPr indent="-220980" lvl="0" marL="342900" rtl="0" algn="l">
              <a:spcBef>
                <a:spcPts val="480"/>
              </a:spcBef>
              <a:spcAft>
                <a:spcPts val="0"/>
              </a:spcAft>
              <a:buSzPts val="1920"/>
              <a:buNone/>
            </a:pPr>
            <a:r>
              <a:t/>
            </a:r>
            <a:endParaRPr sz="2400"/>
          </a:p>
          <a:p>
            <a:pPr indent="-342900" lvl="0" marL="342900" rtl="0" algn="l">
              <a:spcBef>
                <a:spcPts val="480"/>
              </a:spcBef>
              <a:spcAft>
                <a:spcPts val="0"/>
              </a:spcAft>
              <a:buSzPts val="1920"/>
              <a:buChar char="⮚"/>
            </a:pPr>
            <a:r>
              <a:rPr lang="en-US" sz="2400"/>
              <a:t>Security</a:t>
            </a:r>
            <a:endParaRPr sz="2400"/>
          </a:p>
          <a:p>
            <a:pPr indent="-220980" lvl="0" marL="342900" rtl="0" algn="l">
              <a:spcBef>
                <a:spcPts val="480"/>
              </a:spcBef>
              <a:spcAft>
                <a:spcPts val="0"/>
              </a:spcAft>
              <a:buSzPts val="1920"/>
              <a:buNone/>
            </a:pPr>
            <a:r>
              <a:t/>
            </a:r>
            <a:endParaRPr sz="2400"/>
          </a:p>
          <a:p>
            <a:pPr indent="-342900" lvl="0" marL="342900" rtl="0" algn="l">
              <a:spcBef>
                <a:spcPts val="480"/>
              </a:spcBef>
              <a:spcAft>
                <a:spcPts val="0"/>
              </a:spcAft>
              <a:buSzPts val="1920"/>
              <a:buChar char="⮚"/>
            </a:pPr>
            <a:r>
              <a:rPr lang="en-US" sz="2400"/>
              <a:t>She destroys all our fears, gives us confidence</a:t>
            </a:r>
            <a:endParaRPr sz="2400"/>
          </a:p>
          <a:p>
            <a:pPr indent="-220980" lvl="0" marL="342900" rtl="0" algn="l">
              <a:spcBef>
                <a:spcPts val="480"/>
              </a:spcBef>
              <a:spcAft>
                <a:spcPts val="0"/>
              </a:spcAft>
              <a:buSzPts val="1920"/>
              <a:buNone/>
            </a:pPr>
            <a:r>
              <a:t/>
            </a:r>
            <a:endParaRPr sz="2400"/>
          </a:p>
          <a:p>
            <a:pPr indent="-342900" lvl="0" marL="342900" rtl="0" algn="l">
              <a:spcBef>
                <a:spcPts val="480"/>
              </a:spcBef>
              <a:spcAft>
                <a:spcPts val="0"/>
              </a:spcAft>
              <a:buSzPts val="1920"/>
              <a:buChar char="⮚"/>
            </a:pPr>
            <a:r>
              <a:rPr lang="en-US" sz="2400"/>
              <a:t>Creates antibodies</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1000"/>
                                        <p:tgtEl>
                                          <p:spTgt spid="2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11"/>
          <p:cNvSpPr txBox="1"/>
          <p:nvPr>
            <p:ph type="title"/>
          </p:nvPr>
        </p:nvSpPr>
        <p:spPr>
          <a:xfrm>
            <a:off x="457200" y="277813"/>
            <a:ext cx="8229600" cy="1139825"/>
          </a:xfrm>
          <a:prstGeom prst="rect">
            <a:avLst/>
          </a:prstGeom>
          <a:no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lang="en-US"/>
              <a:t>Shri Rama and Shri Sita</a:t>
            </a:r>
            <a:endParaRPr/>
          </a:p>
        </p:txBody>
      </p:sp>
      <p:sp>
        <p:nvSpPr>
          <p:cNvPr id="296" name="Google Shape;296;p11"/>
          <p:cNvSpPr txBox="1"/>
          <p:nvPr>
            <p:ph idx="1" type="body"/>
          </p:nvPr>
        </p:nvSpPr>
        <p:spPr>
          <a:xfrm>
            <a:off x="457200" y="1600200"/>
            <a:ext cx="5194300" cy="4924425"/>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920"/>
              <a:buChar char="⮚"/>
            </a:pPr>
            <a:r>
              <a:rPr lang="en-US" sz="2400"/>
              <a:t>He lived 4000 years  before Christ; He represents the perfect King, the hero of the Ramayana</a:t>
            </a:r>
            <a:endParaRPr/>
          </a:p>
          <a:p>
            <a:pPr indent="-342900" lvl="0" marL="342900" rtl="0" algn="l">
              <a:spcBef>
                <a:spcPts val="480"/>
              </a:spcBef>
              <a:spcAft>
                <a:spcPts val="0"/>
              </a:spcAft>
              <a:buSzPts val="1920"/>
              <a:buChar char="⮚"/>
            </a:pPr>
            <a:r>
              <a:rPr lang="en-US" sz="2400"/>
              <a:t>He personifies the perfect behaviour in  human relations</a:t>
            </a:r>
            <a:endParaRPr i="1" sz="2400"/>
          </a:p>
          <a:p>
            <a:pPr indent="-342900" lvl="0" marL="342900" rtl="0" algn="l">
              <a:spcBef>
                <a:spcPts val="480"/>
              </a:spcBef>
              <a:spcAft>
                <a:spcPts val="0"/>
              </a:spcAft>
              <a:buSzPts val="1920"/>
              <a:buChar char="⮚"/>
            </a:pPr>
            <a:r>
              <a:rPr lang="en-US" sz="2400"/>
              <a:t>Sincerity</a:t>
            </a:r>
            <a:endParaRPr sz="2400"/>
          </a:p>
          <a:p>
            <a:pPr indent="-342900" lvl="0" marL="342900" rtl="0" algn="l">
              <a:spcBef>
                <a:spcPts val="480"/>
              </a:spcBef>
              <a:spcAft>
                <a:spcPts val="0"/>
              </a:spcAft>
              <a:buSzPts val="1920"/>
              <a:buChar char="⮚"/>
            </a:pPr>
            <a:r>
              <a:rPr lang="en-US" sz="2400"/>
              <a:t>Righteousness</a:t>
            </a:r>
            <a:endParaRPr sz="2400"/>
          </a:p>
          <a:p>
            <a:pPr indent="-342900" lvl="0" marL="342900" rtl="0" algn="l">
              <a:spcBef>
                <a:spcPts val="480"/>
              </a:spcBef>
              <a:spcAft>
                <a:spcPts val="0"/>
              </a:spcAft>
              <a:buSzPts val="1920"/>
              <a:buChar char="⮚"/>
            </a:pPr>
            <a:r>
              <a:rPr lang="en-US" sz="2400"/>
              <a:t>Love for the others</a:t>
            </a:r>
            <a:endParaRPr sz="2400"/>
          </a:p>
          <a:p>
            <a:pPr indent="-342900" lvl="0" marL="342900" rtl="0" algn="l">
              <a:spcBef>
                <a:spcPts val="480"/>
              </a:spcBef>
              <a:spcAft>
                <a:spcPts val="0"/>
              </a:spcAft>
              <a:buSzPts val="1920"/>
              <a:buChar char="⮚"/>
            </a:pPr>
            <a:r>
              <a:rPr lang="en-US" sz="2400"/>
              <a:t>Ideal son, ideal brother, ideal father</a:t>
            </a:r>
            <a:endParaRPr sz="2400"/>
          </a:p>
          <a:p>
            <a:pPr indent="-342900" lvl="0" marL="342900" rtl="0" algn="l">
              <a:spcBef>
                <a:spcPts val="480"/>
              </a:spcBef>
              <a:spcAft>
                <a:spcPts val="0"/>
              </a:spcAft>
              <a:buSzPts val="1920"/>
              <a:buChar char="⮚"/>
            </a:pPr>
            <a:r>
              <a:rPr lang="en-US" sz="2400"/>
              <a:t>Sita, the ideal wife</a:t>
            </a:r>
            <a:endParaRPr/>
          </a:p>
        </p:txBody>
      </p:sp>
      <p:pic>
        <p:nvPicPr>
          <p:cNvPr descr="ram02" id="297" name="Google Shape;297;p11"/>
          <p:cNvPicPr preferRelativeResize="0"/>
          <p:nvPr>
            <p:ph idx="2" type="body"/>
          </p:nvPr>
        </p:nvPicPr>
        <p:blipFill rotWithShape="1">
          <a:blip r:embed="rId4">
            <a:alphaModFix/>
          </a:blip>
          <a:srcRect b="0" l="0" r="0" t="0"/>
          <a:stretch/>
        </p:blipFill>
        <p:spPr>
          <a:xfrm>
            <a:off x="5580063" y="1947863"/>
            <a:ext cx="3228975" cy="3857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96"/>
                                        </p:tgtEl>
                                        <p:attrNameLst>
                                          <p:attrName>style.visibility</p:attrName>
                                        </p:attrNameLst>
                                      </p:cBhvr>
                                      <p:to>
                                        <p:strVal val="visible"/>
                                      </p:to>
                                    </p:set>
                                    <p:anim calcmode="lin" valueType="num">
                                      <p:cBhvr additive="base">
                                        <p:cTn dur="2000"/>
                                        <p:tgtEl>
                                          <p:spTgt spid="296"/>
                                        </p:tgtEl>
                                        <p:attrNameLst>
                                          <p:attrName>ppt_w</p:attrName>
                                        </p:attrNameLst>
                                      </p:cBhvr>
                                      <p:tavLst>
                                        <p:tav fmla="" tm="0">
                                          <p:val>
                                            <p:strVal val="0"/>
                                          </p:val>
                                        </p:tav>
                                        <p:tav fmla="" tm="100000">
                                          <p:val>
                                            <p:strVal val="#ppt_w"/>
                                          </p:val>
                                        </p:tav>
                                      </p:tavLst>
                                    </p:anim>
                                    <p:anim calcmode="lin" valueType="num">
                                      <p:cBhvr additive="base">
                                        <p:cTn dur="2000"/>
                                        <p:tgtEl>
                                          <p:spTgt spid="29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12"/>
          <p:cNvSpPr txBox="1"/>
          <p:nvPr>
            <p:ph type="title"/>
          </p:nvPr>
        </p:nvSpPr>
        <p:spPr>
          <a:xfrm>
            <a:off x="457200" y="277813"/>
            <a:ext cx="8229600" cy="1139825"/>
          </a:xfrm>
          <a:prstGeom prst="rect">
            <a:avLst/>
          </a:prstGeom>
          <a:no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lang="en-US"/>
              <a:t>Shri Krishna</a:t>
            </a:r>
            <a:endParaRPr/>
          </a:p>
        </p:txBody>
      </p:sp>
      <p:sp>
        <p:nvSpPr>
          <p:cNvPr id="303" name="Google Shape;303;p12"/>
          <p:cNvSpPr txBox="1"/>
          <p:nvPr>
            <p:ph idx="1" type="body"/>
          </p:nvPr>
        </p:nvSpPr>
        <p:spPr>
          <a:xfrm>
            <a:off x="457200" y="1341438"/>
            <a:ext cx="4038600" cy="5183187"/>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SzPts val="2240"/>
              <a:buChar char="⮚"/>
            </a:pPr>
            <a:r>
              <a:rPr lang="en-US" sz="2800"/>
              <a:t>He lived 2000 years before Christ. He was the hero of  Mahabharata and Bhagavad Gita</a:t>
            </a:r>
            <a:endParaRPr/>
          </a:p>
          <a:p>
            <a:pPr indent="-342900" lvl="0" marL="342900" rtl="0" algn="l">
              <a:lnSpc>
                <a:spcPct val="90000"/>
              </a:lnSpc>
              <a:spcBef>
                <a:spcPts val="560"/>
              </a:spcBef>
              <a:spcAft>
                <a:spcPts val="0"/>
              </a:spcAft>
              <a:buSzPts val="2240"/>
              <a:buChar char="⮚"/>
            </a:pPr>
            <a:r>
              <a:rPr lang="en-US" sz="2800"/>
              <a:t>Collectivity</a:t>
            </a:r>
            <a:endParaRPr sz="2800"/>
          </a:p>
          <a:p>
            <a:pPr indent="-342900" lvl="0" marL="342900" rtl="0" algn="l">
              <a:lnSpc>
                <a:spcPct val="90000"/>
              </a:lnSpc>
              <a:spcBef>
                <a:spcPts val="560"/>
              </a:spcBef>
              <a:spcAft>
                <a:spcPts val="0"/>
              </a:spcAft>
              <a:buSzPts val="2240"/>
              <a:buChar char="⮚"/>
            </a:pPr>
            <a:r>
              <a:rPr lang="en-US" sz="2800"/>
              <a:t>Brother-sister relationship</a:t>
            </a:r>
            <a:endParaRPr sz="2800"/>
          </a:p>
          <a:p>
            <a:pPr indent="-342900" lvl="0" marL="342900" rtl="0" algn="l">
              <a:lnSpc>
                <a:spcPct val="90000"/>
              </a:lnSpc>
              <a:spcBef>
                <a:spcPts val="560"/>
              </a:spcBef>
              <a:spcAft>
                <a:spcPts val="0"/>
              </a:spcAft>
              <a:buSzPts val="2240"/>
              <a:buChar char="⮚"/>
            </a:pPr>
            <a:r>
              <a:rPr lang="en-US" sz="2800"/>
              <a:t>Sweetness and diplomacy</a:t>
            </a:r>
            <a:endParaRPr sz="2800"/>
          </a:p>
          <a:p>
            <a:pPr indent="-342900" lvl="0" marL="342900" rtl="0" algn="l">
              <a:lnSpc>
                <a:spcPct val="90000"/>
              </a:lnSpc>
              <a:spcBef>
                <a:spcPts val="560"/>
              </a:spcBef>
              <a:spcAft>
                <a:spcPts val="0"/>
              </a:spcAft>
              <a:buSzPts val="2240"/>
              <a:buChar char="⮚"/>
            </a:pPr>
            <a:r>
              <a:rPr lang="en-US" sz="2800"/>
              <a:t>Witness state</a:t>
            </a:r>
            <a:endParaRPr sz="2800"/>
          </a:p>
        </p:txBody>
      </p:sp>
      <p:pic>
        <p:nvPicPr>
          <p:cNvPr descr="krishna2" id="304" name="Google Shape;304;p12"/>
          <p:cNvPicPr preferRelativeResize="0"/>
          <p:nvPr>
            <p:ph idx="2" type="body"/>
          </p:nvPr>
        </p:nvPicPr>
        <p:blipFill rotWithShape="1">
          <a:blip r:embed="rId3">
            <a:alphaModFix/>
          </a:blip>
          <a:srcRect b="0" l="0" r="0" t="0"/>
          <a:stretch/>
        </p:blipFill>
        <p:spPr>
          <a:xfrm>
            <a:off x="4508500" y="1628775"/>
            <a:ext cx="3740150" cy="460851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13"/>
          <p:cNvSpPr txBox="1"/>
          <p:nvPr>
            <p:ph type="title"/>
          </p:nvPr>
        </p:nvSpPr>
        <p:spPr>
          <a:xfrm>
            <a:off x="457200" y="277813"/>
            <a:ext cx="8229600" cy="1139825"/>
          </a:xfrm>
          <a:prstGeom prst="rect">
            <a:avLst/>
          </a:prstGeom>
          <a:no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lang="en-US" sz="3600"/>
              <a:t> </a:t>
            </a:r>
            <a:r>
              <a:rPr lang="en-US"/>
              <a:t>Shri Jesus</a:t>
            </a:r>
            <a:endParaRPr/>
          </a:p>
        </p:txBody>
      </p:sp>
      <p:sp>
        <p:nvSpPr>
          <p:cNvPr id="310" name="Google Shape;310;p1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920"/>
              <a:buChar char="⮚"/>
            </a:pPr>
            <a:r>
              <a:rPr i="1" lang="en-US" sz="2400"/>
              <a:t>The resurrection: The Spirit doesn’t die</a:t>
            </a:r>
            <a:endParaRPr i="1" sz="2400"/>
          </a:p>
          <a:p>
            <a:pPr indent="-342900" lvl="0" marL="342900" rtl="0" algn="l">
              <a:spcBef>
                <a:spcPts val="480"/>
              </a:spcBef>
              <a:spcAft>
                <a:spcPts val="0"/>
              </a:spcAft>
              <a:buSzPts val="1920"/>
              <a:buChar char="⮚"/>
            </a:pPr>
            <a:r>
              <a:rPr i="1" lang="en-US" sz="2400"/>
              <a:t>Frees us from ego and karmas</a:t>
            </a:r>
            <a:endParaRPr i="1" sz="2400"/>
          </a:p>
          <a:p>
            <a:pPr indent="-342900" lvl="0" marL="342900" rtl="0" algn="l">
              <a:spcBef>
                <a:spcPts val="480"/>
              </a:spcBef>
              <a:spcAft>
                <a:spcPts val="0"/>
              </a:spcAft>
              <a:buSzPts val="1920"/>
              <a:buChar char="⮚"/>
            </a:pPr>
            <a:r>
              <a:rPr i="1" lang="en-US" sz="2400"/>
              <a:t>Forgiveness</a:t>
            </a:r>
            <a:endParaRPr i="1" sz="2400"/>
          </a:p>
          <a:p>
            <a:pPr indent="-342900" lvl="0" marL="342900" rtl="0" algn="l">
              <a:spcBef>
                <a:spcPts val="480"/>
              </a:spcBef>
              <a:spcAft>
                <a:spcPts val="0"/>
              </a:spcAft>
              <a:buSzPts val="1920"/>
              <a:buChar char="⮚"/>
            </a:pPr>
            <a:r>
              <a:rPr i="1" lang="en-US" sz="2400"/>
              <a:t>He is the door to the Kingdom of God (The Sahasrara)</a:t>
            </a:r>
            <a:endParaRPr/>
          </a:p>
          <a:p>
            <a:pPr indent="-342900" lvl="0" marL="342900" rtl="0" algn="l">
              <a:spcBef>
                <a:spcPts val="480"/>
              </a:spcBef>
              <a:spcAft>
                <a:spcPts val="0"/>
              </a:spcAft>
              <a:buSzPts val="1920"/>
              <a:buChar char="⮚"/>
            </a:pPr>
            <a:r>
              <a:rPr i="1" lang="en-US" sz="2400"/>
              <a:t>Announces the second birth</a:t>
            </a:r>
            <a:endParaRPr i="1" sz="2400"/>
          </a:p>
        </p:txBody>
      </p:sp>
      <p:pic>
        <p:nvPicPr>
          <p:cNvPr descr="christ and the virgin" id="311" name="Google Shape;311;p13"/>
          <p:cNvPicPr preferRelativeResize="0"/>
          <p:nvPr>
            <p:ph idx="2" type="body"/>
          </p:nvPr>
        </p:nvPicPr>
        <p:blipFill rotWithShape="1">
          <a:blip r:embed="rId3">
            <a:alphaModFix/>
          </a:blip>
          <a:srcRect b="0" l="0" r="0" t="0"/>
          <a:stretch/>
        </p:blipFill>
        <p:spPr>
          <a:xfrm>
            <a:off x="5205413" y="1600200"/>
            <a:ext cx="2922587" cy="45259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0">
                                            <p:txEl>
                                              <p:pRg end="0" st="0"/>
                                            </p:txEl>
                                          </p:spTgt>
                                        </p:tgtEl>
                                        <p:attrNameLst>
                                          <p:attrName>style.visibility</p:attrName>
                                        </p:attrNameLst>
                                      </p:cBhvr>
                                      <p:to>
                                        <p:strVal val="visible"/>
                                      </p:to>
                                    </p:set>
                                    <p:animEffect filter="fade" transition="in">
                                      <p:cBhvr>
                                        <p:cTn dur="1000"/>
                                        <p:tgtEl>
                                          <p:spTgt spid="310">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10">
                                            <p:txEl>
                                              <p:pRg end="1" st="1"/>
                                            </p:txEl>
                                          </p:spTgt>
                                        </p:tgtEl>
                                        <p:attrNameLst>
                                          <p:attrName>style.visibility</p:attrName>
                                        </p:attrNameLst>
                                      </p:cBhvr>
                                      <p:to>
                                        <p:strVal val="visible"/>
                                      </p:to>
                                    </p:set>
                                    <p:animEffect filter="fade" transition="in">
                                      <p:cBhvr>
                                        <p:cTn dur="1000"/>
                                        <p:tgtEl>
                                          <p:spTgt spid="310">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310">
                                            <p:txEl>
                                              <p:pRg end="2" st="2"/>
                                            </p:txEl>
                                          </p:spTgt>
                                        </p:tgtEl>
                                        <p:attrNameLst>
                                          <p:attrName>style.visibility</p:attrName>
                                        </p:attrNameLst>
                                      </p:cBhvr>
                                      <p:to>
                                        <p:strVal val="visible"/>
                                      </p:to>
                                    </p:set>
                                    <p:animEffect filter="fade" transition="in">
                                      <p:cBhvr>
                                        <p:cTn dur="1000"/>
                                        <p:tgtEl>
                                          <p:spTgt spid="310">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310">
                                            <p:txEl>
                                              <p:pRg end="3" st="3"/>
                                            </p:txEl>
                                          </p:spTgt>
                                        </p:tgtEl>
                                        <p:attrNameLst>
                                          <p:attrName>style.visibility</p:attrName>
                                        </p:attrNameLst>
                                      </p:cBhvr>
                                      <p:to>
                                        <p:strVal val="visible"/>
                                      </p:to>
                                    </p:set>
                                    <p:animEffect filter="fade" transition="in">
                                      <p:cBhvr>
                                        <p:cTn dur="1000"/>
                                        <p:tgtEl>
                                          <p:spTgt spid="310">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310">
                                            <p:txEl>
                                              <p:pRg end="4" st="4"/>
                                            </p:txEl>
                                          </p:spTgt>
                                        </p:tgtEl>
                                        <p:attrNameLst>
                                          <p:attrName>style.visibility</p:attrName>
                                        </p:attrNameLst>
                                      </p:cBhvr>
                                      <p:to>
                                        <p:strVal val="visible"/>
                                      </p:to>
                                    </p:set>
                                    <p:animEffect filter="fade" transition="in">
                                      <p:cBhvr>
                                        <p:cTn dur="1000"/>
                                        <p:tgtEl>
                                          <p:spTgt spid="310">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14"/>
          <p:cNvSpPr txBox="1"/>
          <p:nvPr>
            <p:ph type="title"/>
          </p:nvPr>
        </p:nvSpPr>
        <p:spPr>
          <a:xfrm>
            <a:off x="457200" y="277813"/>
            <a:ext cx="8229600" cy="1139825"/>
          </a:xfrm>
          <a:prstGeom prst="rect">
            <a:avLst/>
          </a:prstGeom>
          <a:no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lang="en-US"/>
              <a:t>THE MANTRAS</a:t>
            </a:r>
            <a:endParaRPr/>
          </a:p>
        </p:txBody>
      </p:sp>
      <p:sp>
        <p:nvSpPr>
          <p:cNvPr id="317" name="Google Shape;317;p1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609600" lvl="0" marL="609600" rtl="0" algn="l">
              <a:lnSpc>
                <a:spcPct val="120000"/>
              </a:lnSpc>
              <a:spcBef>
                <a:spcPts val="0"/>
              </a:spcBef>
              <a:spcAft>
                <a:spcPts val="0"/>
              </a:spcAft>
              <a:buSzPts val="2560"/>
              <a:buChar char="⮚"/>
            </a:pPr>
            <a:r>
              <a:rPr lang="en-US"/>
              <a:t>Sanskrit is a ‘divine language’ that, when used in mantras, clears, cleanses and opens the chakras</a:t>
            </a:r>
            <a:endParaRPr/>
          </a:p>
          <a:p>
            <a:pPr indent="-447040" lvl="0" marL="609600" rtl="0" algn="l">
              <a:lnSpc>
                <a:spcPct val="120000"/>
              </a:lnSpc>
              <a:spcBef>
                <a:spcPts val="640"/>
              </a:spcBef>
              <a:spcAft>
                <a:spcPts val="0"/>
              </a:spcAft>
              <a:buSzPts val="256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1000"/>
                                        <p:tgtEl>
                                          <p:spTgt spid="3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15"/>
          <p:cNvSpPr txBox="1"/>
          <p:nvPr>
            <p:ph type="title"/>
          </p:nvPr>
        </p:nvSpPr>
        <p:spPr>
          <a:xfrm>
            <a:off x="457200" y="277813"/>
            <a:ext cx="8229600" cy="1139825"/>
          </a:xfrm>
          <a:prstGeom prst="rect">
            <a:avLst/>
          </a:prstGeom>
          <a:no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lang="en-US"/>
              <a:t>MANTRAS STRUCTURE</a:t>
            </a:r>
            <a:endParaRPr/>
          </a:p>
        </p:txBody>
      </p:sp>
      <p:sp>
        <p:nvSpPr>
          <p:cNvPr id="323" name="Google Shape;323;p15"/>
          <p:cNvSpPr txBox="1"/>
          <p:nvPr>
            <p:ph idx="1" type="body"/>
          </p:nvPr>
        </p:nvSpPr>
        <p:spPr>
          <a:xfrm>
            <a:off x="1114425" y="1219200"/>
            <a:ext cx="6842125" cy="4225925"/>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560"/>
              <a:buFont typeface="Noto Sans Symbols"/>
              <a:buNone/>
            </a:pPr>
            <a:r>
              <a:rPr lang="en-US"/>
              <a:t>OM, (Sound of the Universe, Big-bang)</a:t>
            </a:r>
            <a:endParaRPr/>
          </a:p>
          <a:p>
            <a:pPr indent="-342900" lvl="0" marL="342900" rtl="0" algn="l">
              <a:spcBef>
                <a:spcPts val="640"/>
              </a:spcBef>
              <a:spcAft>
                <a:spcPts val="0"/>
              </a:spcAft>
              <a:buSzPts val="2560"/>
              <a:buFont typeface="Noto Sans Symbols"/>
              <a:buNone/>
            </a:pPr>
            <a:r>
              <a:rPr lang="en-US"/>
              <a:t>TWAMEVA (‘Thou art that’) </a:t>
            </a:r>
            <a:endParaRPr/>
          </a:p>
          <a:p>
            <a:pPr indent="-342900" lvl="0" marL="342900" rtl="0" algn="l">
              <a:spcBef>
                <a:spcPts val="640"/>
              </a:spcBef>
              <a:spcAft>
                <a:spcPts val="0"/>
              </a:spcAft>
              <a:buSzPts val="2560"/>
              <a:buFont typeface="Noto Sans Symbols"/>
              <a:buNone/>
            </a:pPr>
            <a:r>
              <a:rPr lang="en-US"/>
              <a:t>SAKSHAT (Verily)</a:t>
            </a:r>
            <a:endParaRPr/>
          </a:p>
          <a:p>
            <a:pPr indent="-342900" lvl="0" marL="342900" rtl="0" algn="l">
              <a:spcBef>
                <a:spcPts val="640"/>
              </a:spcBef>
              <a:spcAft>
                <a:spcPts val="0"/>
              </a:spcAft>
              <a:buSzPts val="2560"/>
              <a:buFont typeface="Noto Sans Symbols"/>
              <a:buNone/>
            </a:pPr>
            <a:r>
              <a:rPr lang="en-US"/>
              <a:t>					,</a:t>
            </a:r>
            <a:endParaRPr/>
          </a:p>
          <a:p>
            <a:pPr indent="-342900" lvl="0" marL="342900" rtl="0" algn="l">
              <a:spcBef>
                <a:spcPts val="640"/>
              </a:spcBef>
              <a:spcAft>
                <a:spcPts val="0"/>
              </a:spcAft>
              <a:buSzPts val="2560"/>
              <a:buFont typeface="Noto Sans Symbols"/>
              <a:buNone/>
            </a:pPr>
            <a:r>
              <a:t/>
            </a:r>
            <a:endParaRPr i="1"/>
          </a:p>
          <a:p>
            <a:pPr indent="-342900" lvl="0" marL="342900" rtl="0" algn="l">
              <a:spcBef>
                <a:spcPts val="640"/>
              </a:spcBef>
              <a:spcAft>
                <a:spcPts val="0"/>
              </a:spcAft>
              <a:buSzPts val="2560"/>
              <a:buFont typeface="Noto Sans Symbols"/>
              <a:buNone/>
            </a:pPr>
            <a:r>
              <a:rPr i="1" lang="en-US"/>
              <a:t>NAMOH NAMAHA. (I bow unto you)</a:t>
            </a:r>
            <a:endParaRPr/>
          </a:p>
          <a:p>
            <a:pPr indent="-342900" lvl="0" marL="342900" rtl="0" algn="l">
              <a:spcBef>
                <a:spcPts val="640"/>
              </a:spcBef>
              <a:spcAft>
                <a:spcPts val="0"/>
              </a:spcAft>
              <a:buSzPts val="2560"/>
              <a:buFont typeface="Noto Sans Symbols"/>
              <a:buNone/>
            </a:pPr>
            <a:r>
              <a:t/>
            </a:r>
            <a:endParaRPr/>
          </a:p>
        </p:txBody>
      </p:sp>
      <p:sp>
        <p:nvSpPr>
          <p:cNvPr id="324" name="Google Shape;324;p15"/>
          <p:cNvSpPr txBox="1"/>
          <p:nvPr/>
        </p:nvSpPr>
        <p:spPr>
          <a:xfrm>
            <a:off x="1042988" y="3657600"/>
            <a:ext cx="4321175" cy="58477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33CCCC"/>
                </a:solidFill>
                <a:latin typeface="Arial"/>
                <a:ea typeface="Arial"/>
                <a:cs typeface="Arial"/>
                <a:sym typeface="Arial"/>
              </a:rPr>
              <a:t>SHRI ……………</a:t>
            </a:r>
            <a:endParaRPr b="1" sz="3200">
              <a:solidFill>
                <a:srgbClr val="33CCCC"/>
              </a:solidFill>
              <a:latin typeface="Arial"/>
              <a:ea typeface="Arial"/>
              <a:cs typeface="Arial"/>
              <a:sym typeface="Arial"/>
            </a:endParaRPr>
          </a:p>
        </p:txBody>
      </p:sp>
      <p:pic>
        <p:nvPicPr>
          <p:cNvPr id="325" name="Google Shape;325;p15"/>
          <p:cNvPicPr preferRelativeResize="0"/>
          <p:nvPr/>
        </p:nvPicPr>
        <p:blipFill rotWithShape="1">
          <a:blip r:embed="rId4">
            <a:alphaModFix/>
          </a:blip>
          <a:srcRect b="0" l="0" r="0" t="0"/>
          <a:stretch/>
        </p:blipFill>
        <p:spPr>
          <a:xfrm>
            <a:off x="8839200" y="6553200"/>
            <a:ext cx="304800" cy="304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2000"/>
                                        <p:tgtEl>
                                          <p:spTgt spid="3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1"/>
                                        <p:tgtEl>
                                          <p:spTgt spid="3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descr="Loto03" id="330" name="Google Shape;330;p16"/>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331" name="Google Shape;331;p16"/>
          <p:cNvSpPr txBox="1"/>
          <p:nvPr>
            <p:ph idx="1" type="body"/>
          </p:nvPr>
        </p:nvSpPr>
        <p:spPr>
          <a:xfrm>
            <a:off x="960438" y="1125538"/>
            <a:ext cx="7427912" cy="5040312"/>
          </a:xfrm>
          <a:prstGeom prst="rect">
            <a:avLst/>
          </a:prstGeom>
          <a:noFill/>
          <a:ln>
            <a:noFill/>
          </a:ln>
          <a:effectLst>
            <a:outerShdw blurRad="63500" rotWithShape="0" algn="ctr" dir="2700000" dist="38099">
              <a:schemeClr val="lt2">
                <a:alpha val="74901"/>
              </a:schemeClr>
            </a:outerShdw>
          </a:effectLst>
        </p:spPr>
        <p:txBody>
          <a:bodyPr anchorCtr="0" anchor="t" bIns="45700" lIns="91425" spcFirstLastPara="1" rIns="91425" wrap="square" tIns="45700">
            <a:noAutofit/>
          </a:bodyPr>
          <a:lstStyle/>
          <a:p>
            <a:pPr indent="-342900" lvl="0" marL="342900" rtl="0" algn="l">
              <a:spcBef>
                <a:spcPts val="0"/>
              </a:spcBef>
              <a:spcAft>
                <a:spcPts val="0"/>
              </a:spcAft>
              <a:buSzPts val="2880"/>
              <a:buFont typeface="Noto Sans Symbols"/>
              <a:buNone/>
            </a:pPr>
            <a:r>
              <a:rPr b="1" i="1" lang="en-US" sz="3600"/>
              <a:t>“Don’t go to the garden of flowers</a:t>
            </a:r>
            <a:endParaRPr/>
          </a:p>
          <a:p>
            <a:pPr indent="-342900" lvl="0" marL="342900" rtl="0" algn="l">
              <a:spcBef>
                <a:spcPts val="720"/>
              </a:spcBef>
              <a:spcAft>
                <a:spcPts val="0"/>
              </a:spcAft>
              <a:buSzPts val="2880"/>
              <a:buFont typeface="Noto Sans Symbols"/>
              <a:buNone/>
            </a:pPr>
            <a:r>
              <a:rPr b="1" i="1" lang="en-US" sz="3600"/>
              <a:t>  Oh! Friend, don’t go there:</a:t>
            </a:r>
            <a:endParaRPr/>
          </a:p>
          <a:p>
            <a:pPr indent="-342900" lvl="0" marL="342900" rtl="0" algn="just">
              <a:spcBef>
                <a:spcPts val="720"/>
              </a:spcBef>
              <a:spcAft>
                <a:spcPts val="0"/>
              </a:spcAft>
              <a:buSzPts val="2880"/>
              <a:buFont typeface="Noto Sans Symbols"/>
              <a:buNone/>
            </a:pPr>
            <a:r>
              <a:rPr b="1" i="1" lang="en-US" sz="3600"/>
              <a:t>  In your body resides the garden of flowers!</a:t>
            </a:r>
            <a:endParaRPr/>
          </a:p>
          <a:p>
            <a:pPr indent="-342900" lvl="0" marL="342900" rtl="0" algn="just">
              <a:spcBef>
                <a:spcPts val="720"/>
              </a:spcBef>
              <a:spcAft>
                <a:spcPts val="0"/>
              </a:spcAft>
              <a:buSzPts val="2880"/>
              <a:buFont typeface="Noto Sans Symbols"/>
              <a:buNone/>
            </a:pPr>
            <a:r>
              <a:rPr b="1" i="1" lang="en-US" sz="3600"/>
              <a:t>  Take a seat in the thousand petals lotus and from there</a:t>
            </a:r>
            <a:endParaRPr/>
          </a:p>
          <a:p>
            <a:pPr indent="-342900" lvl="0" marL="342900" rtl="0" algn="l">
              <a:spcBef>
                <a:spcPts val="720"/>
              </a:spcBef>
              <a:spcAft>
                <a:spcPts val="0"/>
              </a:spcAft>
              <a:buSzPts val="2880"/>
              <a:buFont typeface="Noto Sans Symbols"/>
              <a:buNone/>
            </a:pPr>
            <a:r>
              <a:rPr b="1" i="1" lang="en-US" sz="3600"/>
              <a:t>  Look at the infinite beauty”.</a:t>
            </a:r>
            <a:endParaRPr b="1" sz="3600"/>
          </a:p>
          <a:p>
            <a:pPr indent="-342900" lvl="0" marL="342900" rtl="0" algn="r">
              <a:spcBef>
                <a:spcPts val="720"/>
              </a:spcBef>
              <a:spcAft>
                <a:spcPts val="0"/>
              </a:spcAft>
              <a:buSzPts val="2880"/>
              <a:buFont typeface="Noto Sans Symbols"/>
              <a:buNone/>
            </a:pPr>
            <a:r>
              <a:rPr b="1" lang="en-US" sz="3600"/>
              <a:t>Kabir.</a:t>
            </a:r>
            <a:endParaRPr b="1" sz="3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3000"/>
                                        <p:tgtEl>
                                          <p:spTgt spid="3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pic>
        <p:nvPicPr>
          <p:cNvPr descr="FOTO4" id="336" name="Google Shape;336;p17"/>
          <p:cNvPicPr preferRelativeResize="0"/>
          <p:nvPr/>
        </p:nvPicPr>
        <p:blipFill rotWithShape="1">
          <a:blip r:embed="rId3">
            <a:alphaModFix/>
          </a:blip>
          <a:srcRect b="0" l="0" r="0" t="0"/>
          <a:stretch/>
        </p:blipFill>
        <p:spPr>
          <a:xfrm>
            <a:off x="2125663" y="0"/>
            <a:ext cx="4892675" cy="6858000"/>
          </a:xfrm>
          <a:prstGeom prst="rect">
            <a:avLst/>
          </a:prstGeom>
          <a:noFill/>
          <a:ln>
            <a:noFill/>
          </a:ln>
        </p:spPr>
      </p:pic>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
          <p:cNvSpPr txBox="1"/>
          <p:nvPr>
            <p:ph type="ctrTitle"/>
          </p:nvPr>
        </p:nvSpPr>
        <p:spPr>
          <a:xfrm>
            <a:off x="685800" y="1143000"/>
            <a:ext cx="7772400" cy="3006725"/>
          </a:xfrm>
          <a:prstGeom prst="rect">
            <a:avLst/>
          </a:prstGeom>
          <a:noFill/>
          <a:ln>
            <a:noFill/>
          </a:ln>
        </p:spPr>
        <p:txBody>
          <a:bodyPr anchorCtr="1" anchor="b" bIns="45700" lIns="91425" spcFirstLastPara="1" rIns="91425" wrap="square" tIns="45700">
            <a:noAutofit/>
          </a:bodyPr>
          <a:lstStyle/>
          <a:p>
            <a:pPr indent="0" lvl="0" marL="0" rtl="0" algn="ctr">
              <a:spcBef>
                <a:spcPts val="0"/>
              </a:spcBef>
              <a:spcAft>
                <a:spcPts val="0"/>
              </a:spcAft>
              <a:buNone/>
            </a:pPr>
            <a:r>
              <a:rPr lang="en-US" sz="6000"/>
              <a:t>DEITIES, ARCHETYPES AND MANTRAS</a:t>
            </a:r>
            <a:endParaRPr/>
          </a:p>
        </p:txBody>
      </p:sp>
      <p:sp>
        <p:nvSpPr>
          <p:cNvPr id="231" name="Google Shape;231;p2"/>
          <p:cNvSpPr txBox="1"/>
          <p:nvPr>
            <p:ph idx="1" type="subTitle"/>
          </p:nvPr>
        </p:nvSpPr>
        <p:spPr>
          <a:xfrm>
            <a:off x="1371600" y="4292600"/>
            <a:ext cx="6400800" cy="1346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2560"/>
              <a:buFont typeface="Noto Sans Symbols"/>
              <a:buNone/>
            </a:pPr>
            <a:r>
              <a:rPr i="1" lang="en-US"/>
              <a:t>Divine Sounds</a:t>
            </a:r>
            <a:endParaRPr/>
          </a:p>
        </p:txBody>
      </p:sp>
      <p:graphicFrame>
        <p:nvGraphicFramePr>
          <p:cNvPr id="232" name="Google Shape;232;p2"/>
          <p:cNvGraphicFramePr/>
          <p:nvPr/>
        </p:nvGraphicFramePr>
        <p:xfrm rot="10800000">
          <a:off x="7621588" y="5461000"/>
          <a:ext cx="152400" cy="101600"/>
        </p:xfrm>
        <a:graphic>
          <a:graphicData uri="http://schemas.openxmlformats.org/presentationml/2006/ole">
            <mc:AlternateContent>
              <mc:Choice Requires="v">
                <p:oleObj r:id="rId4" imgH="101600" imgW="152400" progId="MSGraph.Chart.8" spid="_x0000_s1">
                  <p:embed/>
                </p:oleObj>
              </mc:Choice>
              <mc:Fallback>
                <p:oleObj r:id="rId5" imgH="101600" imgW="152400" progId="MSGraph.Chart.8">
                  <p:embed/>
                  <p:pic>
                    <p:nvPicPr>
                      <p:cNvPr id="232" name="Google Shape;232;p2"/>
                      <p:cNvPicPr preferRelativeResize="0"/>
                      <p:nvPr/>
                    </p:nvPicPr>
                    <p:blipFill rotWithShape="1">
                      <a:blip r:embed="rId6">
                        <a:alphaModFix/>
                      </a:blip>
                      <a:srcRect b="0" l="0" r="0" t="0"/>
                      <a:stretch/>
                    </p:blipFill>
                    <p:spPr>
                      <a:xfrm rot="10800000">
                        <a:off x="7621588" y="5461000"/>
                        <a:ext cx="152400" cy="101600"/>
                      </a:xfrm>
                      <a:prstGeom prst="rect">
                        <a:avLst/>
                      </a:prstGeom>
                      <a:noFill/>
                      <a:ln>
                        <a:noFill/>
                      </a:ln>
                    </p:spPr>
                  </p:pic>
                </p:oleObj>
              </mc:Fallback>
            </mc:AlternateContent>
          </a:graphicData>
        </a:graphic>
      </p:graphicFrame>
      <p:sp>
        <p:nvSpPr>
          <p:cNvPr id="233" name="Google Shape;233;p2"/>
          <p:cNvSpPr txBox="1"/>
          <p:nvPr/>
        </p:nvSpPr>
        <p:spPr>
          <a:xfrm>
            <a:off x="7164388" y="6491288"/>
            <a:ext cx="1979612" cy="36671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800">
                <a:solidFill>
                  <a:srgbClr val="969696"/>
                </a:solidFill>
                <a:latin typeface="Garamond"/>
                <a:ea typeface="Garamond"/>
                <a:cs typeface="Garamond"/>
                <a:sym typeface="Garamond"/>
              </a:rPr>
              <a:t>© VND-Colombia</a:t>
            </a:r>
            <a:endParaRPr sz="1800">
              <a:solidFill>
                <a:schemeClr val="dk1"/>
              </a:solidFill>
              <a:latin typeface="Arial"/>
              <a:ea typeface="Arial"/>
              <a:cs typeface="Arial"/>
              <a:sym typeface="Arial"/>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1000"/>
                                        <p:tgtEl>
                                          <p:spTgt spid="23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31">
                                            <p:txEl>
                                              <p:pRg end="0" st="0"/>
                                            </p:txEl>
                                          </p:spTgt>
                                        </p:tgtEl>
                                        <p:attrNameLst>
                                          <p:attrName>style.visibility</p:attrName>
                                        </p:attrNameLst>
                                      </p:cBhvr>
                                      <p:to>
                                        <p:strVal val="visible"/>
                                      </p:to>
                                    </p:set>
                                    <p:animEffect filter="fade" transition="in">
                                      <p:cBhvr>
                                        <p:cTn dur="2000"/>
                                        <p:tgtEl>
                                          <p:spTgt spid="231">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
          <p:cNvSpPr txBox="1"/>
          <p:nvPr>
            <p:ph type="title"/>
          </p:nvPr>
        </p:nvSpPr>
        <p:spPr>
          <a:xfrm>
            <a:off x="457200" y="277813"/>
            <a:ext cx="8229600" cy="1139825"/>
          </a:xfrm>
          <a:prstGeom prst="rect">
            <a:avLst/>
          </a:prstGeom>
          <a:no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lang="en-US"/>
              <a:t>DEITIES &amp; ARCHETYPES</a:t>
            </a:r>
            <a:endParaRPr/>
          </a:p>
        </p:txBody>
      </p:sp>
      <p:sp>
        <p:nvSpPr>
          <p:cNvPr id="239" name="Google Shape;239;p3"/>
          <p:cNvSpPr txBox="1"/>
          <p:nvPr>
            <p:ph idx="1" type="body"/>
          </p:nvPr>
        </p:nvSpPr>
        <p:spPr>
          <a:xfrm>
            <a:off x="457200" y="1752600"/>
            <a:ext cx="8229600" cy="4845051"/>
          </a:xfrm>
          <a:prstGeom prst="rect">
            <a:avLst/>
          </a:prstGeom>
          <a:noFill/>
          <a:ln>
            <a:noFill/>
          </a:ln>
        </p:spPr>
        <p:txBody>
          <a:bodyPr anchorCtr="0" anchor="t" bIns="45700" lIns="91425" spcFirstLastPara="1" rIns="91425" wrap="square" tIns="45700">
            <a:noAutofit/>
          </a:bodyPr>
          <a:lstStyle/>
          <a:p>
            <a:pPr indent="-609600" lvl="0" marL="609600" rtl="0" algn="l">
              <a:spcBef>
                <a:spcPts val="0"/>
              </a:spcBef>
              <a:spcAft>
                <a:spcPts val="0"/>
              </a:spcAft>
              <a:buSzPts val="1920"/>
              <a:buChar char="⮚"/>
            </a:pPr>
            <a:r>
              <a:rPr lang="en-US" sz="2400"/>
              <a:t>Throughout the evolutionary process, several aspects and qualities of the Divine, Deities and Incarnations were awakened and are reflected in our chakra</a:t>
            </a:r>
            <a:endParaRPr sz="2400"/>
          </a:p>
          <a:p>
            <a:pPr indent="-609600" lvl="0" marL="609600" rtl="0" algn="l">
              <a:spcBef>
                <a:spcPts val="480"/>
              </a:spcBef>
              <a:spcAft>
                <a:spcPts val="0"/>
              </a:spcAft>
              <a:buSzPts val="1920"/>
              <a:buNone/>
            </a:pPr>
            <a:r>
              <a:rPr lang="en-US" sz="2400"/>
              <a:t> </a:t>
            </a:r>
            <a:endParaRPr/>
          </a:p>
          <a:p>
            <a:pPr indent="-609600" lvl="0" marL="609600" rtl="0" algn="l">
              <a:spcBef>
                <a:spcPts val="480"/>
              </a:spcBef>
              <a:spcAft>
                <a:spcPts val="0"/>
              </a:spcAft>
              <a:buSzPts val="1920"/>
              <a:buChar char="⮚"/>
            </a:pPr>
            <a:r>
              <a:rPr b="1" lang="en-US" sz="2400"/>
              <a:t>Deities</a:t>
            </a:r>
            <a:r>
              <a:rPr lang="en-US" sz="2400"/>
              <a:t>: Indian manifestation of the Universal Archetypes. </a:t>
            </a:r>
            <a:endParaRPr/>
          </a:p>
          <a:p>
            <a:pPr indent="-609600" lvl="0" marL="609600" rtl="0" algn="l">
              <a:spcBef>
                <a:spcPts val="480"/>
              </a:spcBef>
              <a:spcAft>
                <a:spcPts val="0"/>
              </a:spcAft>
              <a:buSzPts val="1920"/>
              <a:buNone/>
            </a:pPr>
            <a:r>
              <a:t/>
            </a:r>
            <a:endParaRPr sz="2400"/>
          </a:p>
          <a:p>
            <a:pPr indent="-609600" lvl="0" marL="609600" rtl="0" algn="l">
              <a:spcBef>
                <a:spcPts val="480"/>
              </a:spcBef>
              <a:spcAft>
                <a:spcPts val="0"/>
              </a:spcAft>
              <a:buSzPts val="1920"/>
              <a:buChar char="⮚"/>
            </a:pPr>
            <a:r>
              <a:rPr b="1" lang="en-US" sz="2400"/>
              <a:t>Archetypes </a:t>
            </a:r>
            <a:r>
              <a:rPr lang="en-US" sz="2400"/>
              <a:t>can be found in the collective unconscious. Carl Jung’s life work provided a clear idea as to how archetypes work on human beings and how they repeat in different cultures.</a:t>
            </a:r>
            <a:endParaRPr/>
          </a:p>
        </p:txBody>
      </p:sp>
      <p:sp>
        <p:nvSpPr>
          <p:cNvPr id="240" name="Google Shape;240;p3"/>
          <p:cNvSpPr txBox="1"/>
          <p:nvPr/>
        </p:nvSpPr>
        <p:spPr>
          <a:xfrm>
            <a:off x="1546225" y="1219200"/>
            <a:ext cx="583406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MANIFESTATIONS OF THE DIVINE</a:t>
            </a:r>
            <a:endParaRPr sz="24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2000"/>
                                        <p:tgtEl>
                                          <p:spTgt spid="240"/>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000"/>
                                        <p:tgtEl>
                                          <p:spTgt spid="2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4"/>
          <p:cNvSpPr txBox="1"/>
          <p:nvPr>
            <p:ph type="title"/>
          </p:nvPr>
        </p:nvSpPr>
        <p:spPr>
          <a:xfrm>
            <a:off x="457200" y="277813"/>
            <a:ext cx="8229600" cy="1139825"/>
          </a:xfrm>
          <a:prstGeom prst="rect">
            <a:avLst/>
          </a:prstGeom>
          <a:no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lang="en-US"/>
              <a:t>DEITIES</a:t>
            </a:r>
            <a:endParaRPr/>
          </a:p>
        </p:txBody>
      </p:sp>
      <p:sp>
        <p:nvSpPr>
          <p:cNvPr id="246" name="Google Shape;246;p4"/>
          <p:cNvSpPr txBox="1"/>
          <p:nvPr>
            <p:ph idx="1" type="body"/>
          </p:nvPr>
        </p:nvSpPr>
        <p:spPr>
          <a:xfrm>
            <a:off x="349600" y="1143000"/>
            <a:ext cx="8229600" cy="5454600"/>
          </a:xfrm>
          <a:prstGeom prst="rect">
            <a:avLst/>
          </a:prstGeom>
          <a:noFill/>
          <a:ln>
            <a:noFill/>
          </a:ln>
        </p:spPr>
        <p:txBody>
          <a:bodyPr anchorCtr="0" anchor="t" bIns="45700" lIns="91425" spcFirstLastPara="1" rIns="91425" wrap="square" tIns="45700">
            <a:noAutofit/>
          </a:bodyPr>
          <a:lstStyle/>
          <a:p>
            <a:pPr indent="-609600" lvl="0" marL="609600" rtl="0" algn="l">
              <a:spcBef>
                <a:spcPts val="0"/>
              </a:spcBef>
              <a:spcAft>
                <a:spcPts val="0"/>
              </a:spcAft>
              <a:buSzPts val="1920"/>
              <a:buChar char="⮚"/>
            </a:pPr>
            <a:r>
              <a:rPr lang="en-US" sz="2400"/>
              <a:t>Personify qualities of the chakras</a:t>
            </a:r>
            <a:endParaRPr/>
          </a:p>
          <a:p>
            <a:pPr indent="-487680" lvl="0" marL="609600" rtl="0" algn="l">
              <a:spcBef>
                <a:spcPts val="480"/>
              </a:spcBef>
              <a:spcAft>
                <a:spcPts val="0"/>
              </a:spcAft>
              <a:buSzPts val="1920"/>
              <a:buNone/>
            </a:pPr>
            <a:r>
              <a:t/>
            </a:r>
            <a:endParaRPr sz="2400"/>
          </a:p>
          <a:p>
            <a:pPr indent="-609600" lvl="0" marL="609600" rtl="0" algn="l">
              <a:spcBef>
                <a:spcPts val="480"/>
              </a:spcBef>
              <a:spcAft>
                <a:spcPts val="0"/>
              </a:spcAft>
              <a:buSzPts val="1920"/>
              <a:buChar char="⮚"/>
            </a:pPr>
            <a:r>
              <a:rPr lang="en-US" sz="2400"/>
              <a:t>Allow us to discover these qualities through myths, legends and biographies</a:t>
            </a:r>
            <a:endParaRPr sz="2400"/>
          </a:p>
          <a:p>
            <a:pPr indent="-487680" lvl="0" marL="609600" rtl="0" algn="l">
              <a:spcBef>
                <a:spcPts val="480"/>
              </a:spcBef>
              <a:spcAft>
                <a:spcPts val="0"/>
              </a:spcAft>
              <a:buSzPts val="1920"/>
              <a:buNone/>
            </a:pPr>
            <a:r>
              <a:t/>
            </a:r>
            <a:endParaRPr sz="2400"/>
          </a:p>
          <a:p>
            <a:pPr indent="-609600" lvl="0" marL="609600" rtl="0" algn="l">
              <a:spcBef>
                <a:spcPts val="480"/>
              </a:spcBef>
              <a:spcAft>
                <a:spcPts val="0"/>
              </a:spcAft>
              <a:buSzPts val="1920"/>
              <a:buChar char="⮚"/>
            </a:pPr>
            <a:r>
              <a:rPr lang="en-US" sz="2400"/>
              <a:t>The awakening of a chakra permits its qualities to be expressed in our lives.</a:t>
            </a:r>
            <a:endParaRPr sz="2400"/>
          </a:p>
          <a:p>
            <a:pPr indent="-487680" lvl="0" marL="609600" rtl="0" algn="l">
              <a:spcBef>
                <a:spcPts val="480"/>
              </a:spcBef>
              <a:spcAft>
                <a:spcPts val="0"/>
              </a:spcAft>
              <a:buSzPts val="1920"/>
              <a:buNone/>
            </a:pPr>
            <a:r>
              <a:t/>
            </a:r>
            <a:endParaRPr sz="2400"/>
          </a:p>
          <a:p>
            <a:pPr indent="-609600" lvl="0" marL="609600" rtl="0" algn="l">
              <a:spcBef>
                <a:spcPts val="480"/>
              </a:spcBef>
              <a:spcAft>
                <a:spcPts val="0"/>
              </a:spcAft>
              <a:buSzPts val="1920"/>
              <a:buChar char="⮚"/>
            </a:pPr>
            <a:r>
              <a:rPr lang="en-US" sz="2400"/>
              <a:t>Behaviours that corresponds with the quality represented by a Deity open the chakras more and leave more space for the Kundalini to pass through.</a:t>
            </a:r>
            <a:endParaRPr/>
          </a:p>
          <a:p>
            <a:pPr indent="-487680" lvl="0" marL="609600" rtl="0" algn="l">
              <a:spcBef>
                <a:spcPts val="480"/>
              </a:spcBef>
              <a:spcAft>
                <a:spcPts val="0"/>
              </a:spcAft>
              <a:buSzPts val="1920"/>
              <a:buNone/>
            </a:pPr>
            <a:r>
              <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000"/>
                                        <p:tgtEl>
                                          <p:spTgt spid="2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5"/>
          <p:cNvSpPr txBox="1"/>
          <p:nvPr>
            <p:ph type="title"/>
          </p:nvPr>
        </p:nvSpPr>
        <p:spPr>
          <a:xfrm>
            <a:off x="457200" y="1"/>
            <a:ext cx="8229600" cy="761999"/>
          </a:xfrm>
          <a:prstGeom prst="rect">
            <a:avLst/>
          </a:prstGeom>
          <a:no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lang="en-US"/>
              <a:t>Shri Ganesha</a:t>
            </a:r>
            <a:endParaRPr/>
          </a:p>
        </p:txBody>
      </p:sp>
      <p:sp>
        <p:nvSpPr>
          <p:cNvPr id="252" name="Google Shape;252;p5"/>
          <p:cNvSpPr txBox="1"/>
          <p:nvPr>
            <p:ph idx="1" type="body"/>
          </p:nvPr>
        </p:nvSpPr>
        <p:spPr>
          <a:xfrm>
            <a:off x="457200" y="2492375"/>
            <a:ext cx="4038600" cy="288131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560"/>
              <a:buChar char="⮚"/>
            </a:pPr>
            <a:r>
              <a:rPr i="1" lang="en-US"/>
              <a:t>Innocence</a:t>
            </a:r>
            <a:endParaRPr/>
          </a:p>
          <a:p>
            <a:pPr indent="-342900" lvl="0" marL="342900" rtl="0" algn="l">
              <a:spcBef>
                <a:spcPts val="640"/>
              </a:spcBef>
              <a:spcAft>
                <a:spcPts val="0"/>
              </a:spcAft>
              <a:buSzPts val="2560"/>
              <a:buChar char="⮚"/>
            </a:pPr>
            <a:r>
              <a:rPr i="1" lang="en-US"/>
              <a:t>Devotion</a:t>
            </a:r>
            <a:endParaRPr i="1"/>
          </a:p>
          <a:p>
            <a:pPr indent="-342900" lvl="0" marL="342900" rtl="0" algn="l">
              <a:spcBef>
                <a:spcPts val="640"/>
              </a:spcBef>
              <a:spcAft>
                <a:spcPts val="0"/>
              </a:spcAft>
              <a:buSzPts val="2560"/>
              <a:buChar char="⮚"/>
            </a:pPr>
            <a:r>
              <a:rPr i="1" lang="en-US"/>
              <a:t>Wisdom</a:t>
            </a:r>
            <a:endParaRPr/>
          </a:p>
          <a:p>
            <a:pPr indent="-342900" lvl="0" marL="342900" rtl="0" algn="l">
              <a:spcBef>
                <a:spcPts val="640"/>
              </a:spcBef>
              <a:spcAft>
                <a:spcPts val="0"/>
              </a:spcAft>
              <a:buSzPts val="2560"/>
              <a:buChar char="⮚"/>
            </a:pPr>
            <a:r>
              <a:rPr i="1" lang="en-US"/>
              <a:t>Spontaneity</a:t>
            </a:r>
            <a:endParaRPr/>
          </a:p>
        </p:txBody>
      </p:sp>
      <p:sp>
        <p:nvSpPr>
          <p:cNvPr id="253" name="Google Shape;253;p5"/>
          <p:cNvSpPr/>
          <p:nvPr/>
        </p:nvSpPr>
        <p:spPr>
          <a:xfrm>
            <a:off x="381000" y="1143000"/>
            <a:ext cx="4330700" cy="523875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hlink"/>
              </a:buClr>
              <a:buSzPts val="2560"/>
              <a:buFont typeface="Noto Sans Symbols"/>
              <a:buChar char="⮚"/>
            </a:pPr>
            <a:r>
              <a:rPr i="1" lang="en-US" sz="3200">
                <a:solidFill>
                  <a:schemeClr val="dk1"/>
                </a:solidFill>
                <a:latin typeface="Arial"/>
                <a:ea typeface="Arial"/>
                <a:cs typeface="Arial"/>
                <a:sym typeface="Arial"/>
              </a:rPr>
              <a:t>Aspect of the Divine Child </a:t>
            </a:r>
            <a:endParaRPr/>
          </a:p>
          <a:p>
            <a:pPr indent="-342900" lvl="0" marL="342900" marR="0" rtl="0" algn="l">
              <a:spcBef>
                <a:spcPts val="640"/>
              </a:spcBef>
              <a:spcAft>
                <a:spcPts val="0"/>
              </a:spcAft>
              <a:buClr>
                <a:schemeClr val="hlink"/>
              </a:buClr>
              <a:buSzPts val="2560"/>
              <a:buFont typeface="Noto Sans Symbols"/>
              <a:buChar char="⮚"/>
            </a:pPr>
            <a:r>
              <a:rPr i="1" lang="en-US" sz="3200">
                <a:solidFill>
                  <a:schemeClr val="dk1"/>
                </a:solidFill>
                <a:latin typeface="Arial"/>
                <a:ea typeface="Arial"/>
                <a:cs typeface="Arial"/>
                <a:sym typeface="Arial"/>
              </a:rPr>
              <a:t>Fearlesness</a:t>
            </a:r>
            <a:endParaRPr i="1" sz="3200">
              <a:solidFill>
                <a:schemeClr val="dk1"/>
              </a:solidFill>
              <a:latin typeface="Arial"/>
              <a:ea typeface="Arial"/>
              <a:cs typeface="Arial"/>
              <a:sym typeface="Arial"/>
            </a:endParaRPr>
          </a:p>
          <a:p>
            <a:pPr indent="-342900" lvl="0" marL="342900" marR="0" rtl="0" algn="l">
              <a:spcBef>
                <a:spcPts val="640"/>
              </a:spcBef>
              <a:spcAft>
                <a:spcPts val="0"/>
              </a:spcAft>
              <a:buNone/>
            </a:pPr>
            <a:r>
              <a:t/>
            </a:r>
            <a:endParaRPr i="1" sz="3200">
              <a:solidFill>
                <a:schemeClr val="dk1"/>
              </a:solidFill>
              <a:latin typeface="Arial"/>
              <a:ea typeface="Arial"/>
              <a:cs typeface="Arial"/>
              <a:sym typeface="Arial"/>
            </a:endParaRPr>
          </a:p>
          <a:p>
            <a:pPr indent="-180340" lvl="0" marL="342900" marR="0" rtl="0" algn="l">
              <a:spcBef>
                <a:spcPts val="640"/>
              </a:spcBef>
              <a:spcAft>
                <a:spcPts val="0"/>
              </a:spcAft>
              <a:buClr>
                <a:schemeClr val="hlink"/>
              </a:buClr>
              <a:buSzPts val="2560"/>
              <a:buFont typeface="Noto Sans Symbols"/>
              <a:buNone/>
            </a:pPr>
            <a:r>
              <a:t/>
            </a:r>
            <a:endParaRPr i="1" sz="3200">
              <a:solidFill>
                <a:schemeClr val="dk1"/>
              </a:solidFill>
              <a:latin typeface="Arial"/>
              <a:ea typeface="Arial"/>
              <a:cs typeface="Arial"/>
              <a:sym typeface="Arial"/>
            </a:endParaRPr>
          </a:p>
          <a:p>
            <a:pPr indent="-180340" lvl="0" marL="342900" marR="0" rtl="0" algn="l">
              <a:spcBef>
                <a:spcPts val="640"/>
              </a:spcBef>
              <a:spcAft>
                <a:spcPts val="0"/>
              </a:spcAft>
              <a:buClr>
                <a:schemeClr val="hlink"/>
              </a:buClr>
              <a:buSzPts val="2560"/>
              <a:buFont typeface="Noto Sans Symbols"/>
              <a:buNone/>
            </a:pPr>
            <a:r>
              <a:t/>
            </a:r>
            <a:endParaRPr i="1" sz="3200">
              <a:solidFill>
                <a:schemeClr val="dk1"/>
              </a:solidFill>
              <a:latin typeface="Arial"/>
              <a:ea typeface="Arial"/>
              <a:cs typeface="Arial"/>
              <a:sym typeface="Arial"/>
            </a:endParaRPr>
          </a:p>
          <a:p>
            <a:pPr indent="-180340" lvl="0" marL="342900" marR="0" rtl="0" algn="l">
              <a:spcBef>
                <a:spcPts val="640"/>
              </a:spcBef>
              <a:spcAft>
                <a:spcPts val="0"/>
              </a:spcAft>
              <a:buClr>
                <a:schemeClr val="hlink"/>
              </a:buClr>
              <a:buSzPts val="2560"/>
              <a:buFont typeface="Noto Sans Symbols"/>
              <a:buNone/>
            </a:pPr>
            <a:r>
              <a:t/>
            </a:r>
            <a:endParaRPr i="1" sz="3200">
              <a:solidFill>
                <a:schemeClr val="dk1"/>
              </a:solidFill>
              <a:latin typeface="Arial"/>
              <a:ea typeface="Arial"/>
              <a:cs typeface="Arial"/>
              <a:sym typeface="Arial"/>
            </a:endParaRPr>
          </a:p>
          <a:p>
            <a:pPr indent="-180340" lvl="0" marL="342900" marR="0" rtl="0" algn="l">
              <a:spcBef>
                <a:spcPts val="640"/>
              </a:spcBef>
              <a:spcAft>
                <a:spcPts val="0"/>
              </a:spcAft>
              <a:buClr>
                <a:schemeClr val="hlink"/>
              </a:buClr>
              <a:buSzPts val="2560"/>
              <a:buFont typeface="Noto Sans Symbols"/>
              <a:buNone/>
            </a:pPr>
            <a:r>
              <a:t/>
            </a:r>
            <a:endParaRPr i="1" sz="3200">
              <a:solidFill>
                <a:schemeClr val="dk1"/>
              </a:solidFill>
              <a:latin typeface="Arial"/>
              <a:ea typeface="Arial"/>
              <a:cs typeface="Arial"/>
              <a:sym typeface="Arial"/>
            </a:endParaRPr>
          </a:p>
          <a:p>
            <a:pPr indent="-342900" lvl="0" marL="342900" marR="0" rtl="0" algn="l">
              <a:spcBef>
                <a:spcPts val="640"/>
              </a:spcBef>
              <a:spcAft>
                <a:spcPts val="0"/>
              </a:spcAft>
              <a:buNone/>
            </a:pPr>
            <a:r>
              <a:t/>
            </a:r>
            <a:endParaRPr i="1" sz="3200">
              <a:solidFill>
                <a:schemeClr val="dk1"/>
              </a:solidFill>
              <a:latin typeface="Arial"/>
              <a:ea typeface="Arial"/>
              <a:cs typeface="Arial"/>
              <a:sym typeface="Arial"/>
            </a:endParaRPr>
          </a:p>
        </p:txBody>
      </p:sp>
      <p:pic>
        <p:nvPicPr>
          <p:cNvPr descr="Shri Ganesha 1 copy" id="254" name="Google Shape;254;p5"/>
          <p:cNvPicPr preferRelativeResize="0"/>
          <p:nvPr>
            <p:ph idx="2" type="body"/>
          </p:nvPr>
        </p:nvPicPr>
        <p:blipFill rotWithShape="1">
          <a:blip r:embed="rId3">
            <a:alphaModFix/>
          </a:blip>
          <a:srcRect b="0" l="0" r="0" t="0"/>
          <a:stretch/>
        </p:blipFill>
        <p:spPr>
          <a:xfrm>
            <a:off x="5035550" y="1600200"/>
            <a:ext cx="3262313" cy="45259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3000"/>
                                        <p:tgtEl>
                                          <p:spTgt spid="2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253"/>
                                        </p:tgtEl>
                                      </p:cBhvr>
                                    </p:animEffect>
                                    <p:set>
                                      <p:cBhvr>
                                        <p:cTn dur="1" fill="hold">
                                          <p:stCondLst>
                                            <p:cond delay="2000"/>
                                          </p:stCondLst>
                                        </p:cTn>
                                        <p:tgtEl>
                                          <p:spTgt spid="253"/>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2000"/>
                                        <p:tgtEl>
                                          <p:spTgt spid="2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6"/>
          <p:cNvSpPr txBox="1"/>
          <p:nvPr>
            <p:ph type="title"/>
          </p:nvPr>
        </p:nvSpPr>
        <p:spPr>
          <a:xfrm>
            <a:off x="457200" y="277813"/>
            <a:ext cx="8229600" cy="1139825"/>
          </a:xfrm>
          <a:prstGeom prst="rect">
            <a:avLst/>
          </a:prstGeom>
          <a:no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lang="en-US" sz="4000"/>
              <a:t>Shri Brahmadeva and Shri Saraswati</a:t>
            </a:r>
            <a:endParaRPr/>
          </a:p>
        </p:txBody>
      </p:sp>
      <p:sp>
        <p:nvSpPr>
          <p:cNvPr id="260" name="Google Shape;260;p6"/>
          <p:cNvSpPr txBox="1"/>
          <p:nvPr>
            <p:ph idx="1" type="body"/>
          </p:nvPr>
        </p:nvSpPr>
        <p:spPr>
          <a:xfrm>
            <a:off x="457200" y="1828800"/>
            <a:ext cx="4343400" cy="47244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560"/>
              <a:buChar char="⮚"/>
            </a:pPr>
            <a:r>
              <a:rPr lang="en-US"/>
              <a:t>Creator of everything</a:t>
            </a:r>
            <a:endParaRPr/>
          </a:p>
          <a:p>
            <a:pPr indent="-180340" lvl="0" marL="342900" rtl="0" algn="l">
              <a:spcBef>
                <a:spcPts val="640"/>
              </a:spcBef>
              <a:spcAft>
                <a:spcPts val="0"/>
              </a:spcAft>
              <a:buSzPts val="2560"/>
              <a:buNone/>
            </a:pPr>
            <a:r>
              <a:t/>
            </a:r>
            <a:endParaRPr/>
          </a:p>
          <a:p>
            <a:pPr indent="-342900" lvl="0" marL="342900" rtl="0" algn="l">
              <a:spcBef>
                <a:spcPts val="640"/>
              </a:spcBef>
              <a:spcAft>
                <a:spcPts val="0"/>
              </a:spcAft>
              <a:buSzPts val="2560"/>
              <a:buChar char="⮚"/>
            </a:pPr>
            <a:r>
              <a:rPr i="1" lang="en-US"/>
              <a:t>Pure knowledge</a:t>
            </a:r>
            <a:endParaRPr i="1"/>
          </a:p>
          <a:p>
            <a:pPr indent="-180340" lvl="0" marL="342900" rtl="0" algn="l">
              <a:spcBef>
                <a:spcPts val="640"/>
              </a:spcBef>
              <a:spcAft>
                <a:spcPts val="0"/>
              </a:spcAft>
              <a:buSzPts val="2560"/>
              <a:buNone/>
            </a:pPr>
            <a:r>
              <a:t/>
            </a:r>
            <a:endParaRPr i="1"/>
          </a:p>
          <a:p>
            <a:pPr indent="-342900" lvl="0" marL="342900" rtl="0" algn="l">
              <a:spcBef>
                <a:spcPts val="640"/>
              </a:spcBef>
              <a:spcAft>
                <a:spcPts val="0"/>
              </a:spcAft>
              <a:buSzPts val="2560"/>
              <a:buChar char="⮚"/>
            </a:pPr>
            <a:r>
              <a:rPr i="1" lang="en-US"/>
              <a:t>Creativity</a:t>
            </a:r>
            <a:endParaRPr i="1"/>
          </a:p>
          <a:p>
            <a:pPr indent="-180340" lvl="0" marL="342900" rtl="0" algn="l">
              <a:spcBef>
                <a:spcPts val="640"/>
              </a:spcBef>
              <a:spcAft>
                <a:spcPts val="0"/>
              </a:spcAft>
              <a:buSzPts val="2560"/>
              <a:buNone/>
            </a:pPr>
            <a:r>
              <a:t/>
            </a:r>
            <a:endParaRPr i="1"/>
          </a:p>
          <a:p>
            <a:pPr indent="-342900" lvl="0" marL="342900" rtl="0" algn="l">
              <a:spcBef>
                <a:spcPts val="640"/>
              </a:spcBef>
              <a:spcAft>
                <a:spcPts val="0"/>
              </a:spcAft>
              <a:buSzPts val="2560"/>
              <a:buChar char="⮚"/>
            </a:pPr>
            <a:r>
              <a:rPr i="1" lang="en-US"/>
              <a:t>Arts</a:t>
            </a:r>
            <a:endParaRPr i="1"/>
          </a:p>
        </p:txBody>
      </p:sp>
      <p:pic>
        <p:nvPicPr>
          <p:cNvPr descr="Shri Brahma copy" id="261" name="Google Shape;261;p6"/>
          <p:cNvPicPr preferRelativeResize="0"/>
          <p:nvPr>
            <p:ph idx="2" type="body"/>
          </p:nvPr>
        </p:nvPicPr>
        <p:blipFill rotWithShape="1">
          <a:blip r:embed="rId3">
            <a:alphaModFix/>
          </a:blip>
          <a:srcRect b="0" l="0" r="0" t="0"/>
          <a:stretch/>
        </p:blipFill>
        <p:spPr>
          <a:xfrm>
            <a:off x="5053013" y="1600200"/>
            <a:ext cx="3227387" cy="45259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0">
                                            <p:txEl>
                                              <p:pRg end="0" st="0"/>
                                            </p:txEl>
                                          </p:spTgt>
                                        </p:tgtEl>
                                        <p:attrNameLst>
                                          <p:attrName>style.visibility</p:attrName>
                                        </p:attrNameLst>
                                      </p:cBhvr>
                                      <p:to>
                                        <p:strVal val="visible"/>
                                      </p:to>
                                    </p:set>
                                    <p:animEffect filter="fade" transition="in">
                                      <p:cBhvr>
                                        <p:cTn dur="1000"/>
                                        <p:tgtEl>
                                          <p:spTgt spid="260">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60">
                                            <p:txEl>
                                              <p:pRg end="1" st="1"/>
                                            </p:txEl>
                                          </p:spTgt>
                                        </p:tgtEl>
                                        <p:attrNameLst>
                                          <p:attrName>style.visibility</p:attrName>
                                        </p:attrNameLst>
                                      </p:cBhvr>
                                      <p:to>
                                        <p:strVal val="visible"/>
                                      </p:to>
                                    </p:set>
                                    <p:animEffect filter="fade" transition="in">
                                      <p:cBhvr>
                                        <p:cTn dur="1000"/>
                                        <p:tgtEl>
                                          <p:spTgt spid="260">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60">
                                            <p:txEl>
                                              <p:pRg end="2" st="2"/>
                                            </p:txEl>
                                          </p:spTgt>
                                        </p:tgtEl>
                                        <p:attrNameLst>
                                          <p:attrName>style.visibility</p:attrName>
                                        </p:attrNameLst>
                                      </p:cBhvr>
                                      <p:to>
                                        <p:strVal val="visible"/>
                                      </p:to>
                                    </p:set>
                                    <p:animEffect filter="fade" transition="in">
                                      <p:cBhvr>
                                        <p:cTn dur="1000"/>
                                        <p:tgtEl>
                                          <p:spTgt spid="260">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260">
                                            <p:txEl>
                                              <p:pRg end="3" st="3"/>
                                            </p:txEl>
                                          </p:spTgt>
                                        </p:tgtEl>
                                        <p:attrNameLst>
                                          <p:attrName>style.visibility</p:attrName>
                                        </p:attrNameLst>
                                      </p:cBhvr>
                                      <p:to>
                                        <p:strVal val="visible"/>
                                      </p:to>
                                    </p:set>
                                    <p:animEffect filter="fade" transition="in">
                                      <p:cBhvr>
                                        <p:cTn dur="1000"/>
                                        <p:tgtEl>
                                          <p:spTgt spid="260">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260">
                                            <p:txEl>
                                              <p:pRg end="4" st="4"/>
                                            </p:txEl>
                                          </p:spTgt>
                                        </p:tgtEl>
                                        <p:attrNameLst>
                                          <p:attrName>style.visibility</p:attrName>
                                        </p:attrNameLst>
                                      </p:cBhvr>
                                      <p:to>
                                        <p:strVal val="visible"/>
                                      </p:to>
                                    </p:set>
                                    <p:animEffect filter="fade" transition="in">
                                      <p:cBhvr>
                                        <p:cTn dur="1000"/>
                                        <p:tgtEl>
                                          <p:spTgt spid="260">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260">
                                            <p:txEl>
                                              <p:pRg end="5" st="5"/>
                                            </p:txEl>
                                          </p:spTgt>
                                        </p:tgtEl>
                                        <p:attrNameLst>
                                          <p:attrName>style.visibility</p:attrName>
                                        </p:attrNameLst>
                                      </p:cBhvr>
                                      <p:to>
                                        <p:strVal val="visible"/>
                                      </p:to>
                                    </p:set>
                                    <p:animEffect filter="fade" transition="in">
                                      <p:cBhvr>
                                        <p:cTn dur="1000"/>
                                        <p:tgtEl>
                                          <p:spTgt spid="260">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260">
                                            <p:txEl>
                                              <p:pRg end="6" st="6"/>
                                            </p:txEl>
                                          </p:spTgt>
                                        </p:tgtEl>
                                        <p:attrNameLst>
                                          <p:attrName>style.visibility</p:attrName>
                                        </p:attrNameLst>
                                      </p:cBhvr>
                                      <p:to>
                                        <p:strVal val="visible"/>
                                      </p:to>
                                    </p:set>
                                    <p:animEffect filter="fade" transition="in">
                                      <p:cBhvr>
                                        <p:cTn dur="1000"/>
                                        <p:tgtEl>
                                          <p:spTgt spid="260">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7"/>
          <p:cNvSpPr txBox="1"/>
          <p:nvPr>
            <p:ph type="title"/>
          </p:nvPr>
        </p:nvSpPr>
        <p:spPr>
          <a:xfrm>
            <a:off x="457200" y="277813"/>
            <a:ext cx="8229600" cy="1139825"/>
          </a:xfrm>
          <a:prstGeom prst="rect">
            <a:avLst/>
          </a:prstGeom>
          <a:no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lang="en-US"/>
              <a:t>Shri Adi Guru Dattatreya</a:t>
            </a:r>
            <a:endParaRPr/>
          </a:p>
        </p:txBody>
      </p:sp>
      <p:sp>
        <p:nvSpPr>
          <p:cNvPr id="267" name="Google Shape;267;p7"/>
          <p:cNvSpPr txBox="1"/>
          <p:nvPr>
            <p:ph idx="1" type="body"/>
          </p:nvPr>
        </p:nvSpPr>
        <p:spPr>
          <a:xfrm>
            <a:off x="457200" y="1844675"/>
            <a:ext cx="4495800" cy="4281488"/>
          </a:xfrm>
          <a:prstGeom prst="rect">
            <a:avLst/>
          </a:prstGeom>
          <a:noFill/>
          <a:ln>
            <a:noFill/>
          </a:ln>
        </p:spPr>
        <p:txBody>
          <a:bodyPr anchorCtr="0" anchor="t" bIns="45700" lIns="91425" spcFirstLastPara="1" rIns="91425" wrap="square" tIns="45700">
            <a:noAutofit/>
          </a:bodyPr>
          <a:lstStyle/>
          <a:p>
            <a:pPr indent="-342900" lvl="0" marL="342900" rtl="0" algn="l">
              <a:lnSpc>
                <a:spcPct val="110000"/>
              </a:lnSpc>
              <a:spcBef>
                <a:spcPts val="0"/>
              </a:spcBef>
              <a:spcAft>
                <a:spcPts val="0"/>
              </a:spcAft>
              <a:buSzPts val="2240"/>
              <a:buChar char="⮚"/>
            </a:pPr>
            <a:r>
              <a:rPr lang="en-US" sz="2800"/>
              <a:t>The primordial master</a:t>
            </a:r>
            <a:endParaRPr/>
          </a:p>
          <a:p>
            <a:pPr indent="-200660" lvl="0" marL="342900" rtl="0" algn="l">
              <a:lnSpc>
                <a:spcPct val="110000"/>
              </a:lnSpc>
              <a:spcBef>
                <a:spcPts val="560"/>
              </a:spcBef>
              <a:spcAft>
                <a:spcPts val="0"/>
              </a:spcAft>
              <a:buSzPts val="2240"/>
              <a:buNone/>
            </a:pPr>
            <a:r>
              <a:t/>
            </a:r>
            <a:endParaRPr sz="2800"/>
          </a:p>
          <a:p>
            <a:pPr indent="-342900" lvl="0" marL="342900" rtl="0" algn="l">
              <a:lnSpc>
                <a:spcPct val="110000"/>
              </a:lnSpc>
              <a:spcBef>
                <a:spcPts val="560"/>
              </a:spcBef>
              <a:spcAft>
                <a:spcPts val="0"/>
              </a:spcAft>
              <a:buSzPts val="2240"/>
              <a:buChar char="⮚"/>
            </a:pPr>
            <a:r>
              <a:rPr lang="en-US" sz="2800"/>
              <a:t>Control over our senses.</a:t>
            </a:r>
            <a:endParaRPr/>
          </a:p>
          <a:p>
            <a:pPr indent="-200660" lvl="0" marL="342900" rtl="0" algn="l">
              <a:lnSpc>
                <a:spcPct val="110000"/>
              </a:lnSpc>
              <a:spcBef>
                <a:spcPts val="560"/>
              </a:spcBef>
              <a:spcAft>
                <a:spcPts val="0"/>
              </a:spcAft>
              <a:buSzPts val="2240"/>
              <a:buNone/>
            </a:pPr>
            <a:r>
              <a:t/>
            </a:r>
            <a:endParaRPr sz="2800"/>
          </a:p>
          <a:p>
            <a:pPr indent="-342900" lvl="0" marL="342900" rtl="0" algn="l">
              <a:lnSpc>
                <a:spcPct val="110000"/>
              </a:lnSpc>
              <a:spcBef>
                <a:spcPts val="560"/>
              </a:spcBef>
              <a:spcAft>
                <a:spcPts val="0"/>
              </a:spcAft>
              <a:buSzPts val="2240"/>
              <a:buChar char="⮚"/>
            </a:pPr>
            <a:r>
              <a:rPr lang="en-US" sz="2800"/>
              <a:t>Non-dependance of external circumstances for our well-being</a:t>
            </a:r>
            <a:endParaRPr sz="2800"/>
          </a:p>
        </p:txBody>
      </p:sp>
      <p:pic>
        <p:nvPicPr>
          <p:cNvPr descr="Adi Guru Datatreya copy" id="268" name="Google Shape;268;p7"/>
          <p:cNvPicPr preferRelativeResize="0"/>
          <p:nvPr>
            <p:ph idx="2" type="body"/>
          </p:nvPr>
        </p:nvPicPr>
        <p:blipFill rotWithShape="1">
          <a:blip r:embed="rId3">
            <a:alphaModFix/>
          </a:blip>
          <a:srcRect b="0" l="0" r="0" t="0"/>
          <a:stretch/>
        </p:blipFill>
        <p:spPr>
          <a:xfrm>
            <a:off x="5121275" y="1600200"/>
            <a:ext cx="3090863" cy="45259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2000"/>
                                        <p:tgtEl>
                                          <p:spTgt spid="2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8"/>
          <p:cNvSpPr txBox="1"/>
          <p:nvPr>
            <p:ph type="title"/>
          </p:nvPr>
        </p:nvSpPr>
        <p:spPr>
          <a:xfrm>
            <a:off x="457200" y="277813"/>
            <a:ext cx="8229600" cy="1139825"/>
          </a:xfrm>
          <a:prstGeom prst="rect">
            <a:avLst/>
          </a:prstGeom>
          <a:no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lang="en-US"/>
              <a:t>Shri Vishnu and Shri Lakshmi</a:t>
            </a:r>
            <a:endParaRPr/>
          </a:p>
        </p:txBody>
      </p:sp>
      <p:sp>
        <p:nvSpPr>
          <p:cNvPr id="274" name="Google Shape;274;p8"/>
          <p:cNvSpPr txBox="1"/>
          <p:nvPr>
            <p:ph idx="1" type="body"/>
          </p:nvPr>
        </p:nvSpPr>
        <p:spPr>
          <a:xfrm>
            <a:off x="457200" y="1600200"/>
            <a:ext cx="5915025" cy="47815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240"/>
              <a:buChar char="⮚"/>
            </a:pPr>
            <a:r>
              <a:rPr i="1" lang="en-US" sz="2800"/>
              <a:t>Balance and maintenance</a:t>
            </a:r>
            <a:endParaRPr i="1" sz="2800"/>
          </a:p>
          <a:p>
            <a:pPr indent="-342900" lvl="0" marL="342900" rtl="0" algn="l">
              <a:spcBef>
                <a:spcPts val="560"/>
              </a:spcBef>
              <a:spcAft>
                <a:spcPts val="0"/>
              </a:spcAft>
              <a:buSzPts val="2240"/>
              <a:buChar char="⮚"/>
            </a:pPr>
            <a:r>
              <a:rPr i="1" lang="en-US" sz="2800"/>
              <a:t>Re-establishes dharma:</a:t>
            </a:r>
            <a:endParaRPr i="1" sz="2800"/>
          </a:p>
          <a:p>
            <a:pPr indent="-342900" lvl="0" marL="342900" rtl="0" algn="l">
              <a:spcBef>
                <a:spcPts val="560"/>
              </a:spcBef>
              <a:spcAft>
                <a:spcPts val="0"/>
              </a:spcAft>
              <a:buSzPts val="2240"/>
              <a:buFont typeface="Noto Sans Symbols"/>
              <a:buNone/>
            </a:pPr>
            <a:r>
              <a:rPr i="1" lang="en-US" sz="2800"/>
              <a:t>	- Manifests honest and pure behaviour</a:t>
            </a:r>
            <a:endParaRPr i="1" sz="2800"/>
          </a:p>
          <a:p>
            <a:pPr indent="-342900" lvl="0" marL="342900" rtl="0" algn="l">
              <a:spcBef>
                <a:spcPts val="560"/>
              </a:spcBef>
              <a:spcAft>
                <a:spcPts val="0"/>
              </a:spcAft>
              <a:buSzPts val="2240"/>
              <a:buChar char="⮚"/>
            </a:pPr>
            <a:r>
              <a:rPr lang="en-US" sz="2800"/>
              <a:t>Vishnu is the protector of universal evolution</a:t>
            </a:r>
            <a:endParaRPr i="1" sz="2800"/>
          </a:p>
          <a:p>
            <a:pPr indent="-342900" lvl="0" marL="342900" rtl="0" algn="l">
              <a:spcBef>
                <a:spcPts val="560"/>
              </a:spcBef>
              <a:spcAft>
                <a:spcPts val="0"/>
              </a:spcAft>
              <a:buSzPts val="2240"/>
              <a:buChar char="⮚"/>
            </a:pPr>
            <a:r>
              <a:rPr i="1" lang="en-US" sz="2800"/>
              <a:t>Feminine Aspect: Generosity  wellbeing, satisfaction, thirst for evolution, spiritual seeking</a:t>
            </a:r>
            <a:endParaRPr i="1" sz="2800"/>
          </a:p>
        </p:txBody>
      </p:sp>
      <p:pic>
        <p:nvPicPr>
          <p:cNvPr descr="laxmi01" id="275" name="Google Shape;275;p8"/>
          <p:cNvPicPr preferRelativeResize="0"/>
          <p:nvPr/>
        </p:nvPicPr>
        <p:blipFill rotWithShape="1">
          <a:blip r:embed="rId4">
            <a:alphaModFix/>
          </a:blip>
          <a:srcRect b="0" l="0" r="0" t="0"/>
          <a:stretch/>
        </p:blipFill>
        <p:spPr>
          <a:xfrm>
            <a:off x="6588125" y="4005263"/>
            <a:ext cx="2268538" cy="2616200"/>
          </a:xfrm>
          <a:prstGeom prst="rect">
            <a:avLst/>
          </a:prstGeom>
          <a:noFill/>
          <a:ln>
            <a:noFill/>
          </a:ln>
        </p:spPr>
      </p:pic>
      <p:pic>
        <p:nvPicPr>
          <p:cNvPr descr="vishnu03" id="276" name="Google Shape;276;p8"/>
          <p:cNvPicPr preferRelativeResize="0"/>
          <p:nvPr/>
        </p:nvPicPr>
        <p:blipFill rotWithShape="1">
          <a:blip r:embed="rId5">
            <a:alphaModFix/>
          </a:blip>
          <a:srcRect b="0" l="0" r="0" t="0"/>
          <a:stretch/>
        </p:blipFill>
        <p:spPr>
          <a:xfrm>
            <a:off x="6588125" y="1412875"/>
            <a:ext cx="1631950" cy="2447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2000"/>
                                        <p:tgtEl>
                                          <p:spTgt spid="2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9"/>
          <p:cNvSpPr txBox="1"/>
          <p:nvPr>
            <p:ph type="title"/>
          </p:nvPr>
        </p:nvSpPr>
        <p:spPr>
          <a:xfrm>
            <a:off x="457200" y="277813"/>
            <a:ext cx="8229600" cy="1139825"/>
          </a:xfrm>
          <a:prstGeom prst="rect">
            <a:avLst/>
          </a:prstGeom>
          <a:no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lang="en-US"/>
              <a:t>Shri Shiva and Shri Parvati</a:t>
            </a:r>
            <a:endParaRPr/>
          </a:p>
        </p:txBody>
      </p:sp>
      <p:sp>
        <p:nvSpPr>
          <p:cNvPr id="282" name="Google Shape;282;p9"/>
          <p:cNvSpPr txBox="1"/>
          <p:nvPr>
            <p:ph idx="1" type="body"/>
          </p:nvPr>
        </p:nvSpPr>
        <p:spPr>
          <a:xfrm>
            <a:off x="457200" y="1600200"/>
            <a:ext cx="4038600" cy="49530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SzPts val="2240"/>
              <a:buChar char="⮚"/>
            </a:pPr>
            <a:r>
              <a:rPr i="1" lang="en-US" sz="2800"/>
              <a:t>Represents the pure Cosmic Spirit. </a:t>
            </a:r>
            <a:endParaRPr/>
          </a:p>
          <a:p>
            <a:pPr indent="-200660" lvl="0" marL="342900" rtl="0" algn="l">
              <a:lnSpc>
                <a:spcPct val="90000"/>
              </a:lnSpc>
              <a:spcBef>
                <a:spcPts val="560"/>
              </a:spcBef>
              <a:spcAft>
                <a:spcPts val="0"/>
              </a:spcAft>
              <a:buSzPts val="2240"/>
              <a:buNone/>
            </a:pPr>
            <a:r>
              <a:t/>
            </a:r>
            <a:endParaRPr i="1" sz="2800"/>
          </a:p>
          <a:p>
            <a:pPr indent="-342900" lvl="0" marL="342900" rtl="0" algn="l">
              <a:lnSpc>
                <a:spcPct val="90000"/>
              </a:lnSpc>
              <a:spcBef>
                <a:spcPts val="560"/>
              </a:spcBef>
              <a:spcAft>
                <a:spcPts val="0"/>
              </a:spcAft>
              <a:buSzPts val="2240"/>
              <a:buChar char="⮚"/>
            </a:pPr>
            <a:r>
              <a:rPr i="1" lang="en-US" sz="2800"/>
              <a:t>Self, Truth, Joy</a:t>
            </a:r>
            <a:endParaRPr i="1" sz="2800"/>
          </a:p>
          <a:p>
            <a:pPr indent="-200660" lvl="0" marL="342900" rtl="0" algn="l">
              <a:lnSpc>
                <a:spcPct val="90000"/>
              </a:lnSpc>
              <a:spcBef>
                <a:spcPts val="560"/>
              </a:spcBef>
              <a:spcAft>
                <a:spcPts val="0"/>
              </a:spcAft>
              <a:buSzPts val="2240"/>
              <a:buNone/>
            </a:pPr>
            <a:r>
              <a:t/>
            </a:r>
            <a:endParaRPr i="1" sz="2800"/>
          </a:p>
          <a:p>
            <a:pPr indent="-342900" lvl="0" marL="342900" rtl="0" algn="l">
              <a:lnSpc>
                <a:spcPct val="90000"/>
              </a:lnSpc>
              <a:spcBef>
                <a:spcPts val="560"/>
              </a:spcBef>
              <a:spcAft>
                <a:spcPts val="0"/>
              </a:spcAft>
              <a:buSzPts val="2240"/>
              <a:buChar char="⮚"/>
            </a:pPr>
            <a:r>
              <a:rPr i="1" lang="en-US" sz="2800"/>
              <a:t>Love, compassion</a:t>
            </a:r>
            <a:endParaRPr i="1" sz="2800"/>
          </a:p>
          <a:p>
            <a:pPr indent="-200660" lvl="0" marL="342900" rtl="0" algn="l">
              <a:lnSpc>
                <a:spcPct val="90000"/>
              </a:lnSpc>
              <a:spcBef>
                <a:spcPts val="560"/>
              </a:spcBef>
              <a:spcAft>
                <a:spcPts val="0"/>
              </a:spcAft>
              <a:buSzPts val="2240"/>
              <a:buNone/>
            </a:pPr>
            <a:r>
              <a:t/>
            </a:r>
            <a:endParaRPr i="1" sz="2800"/>
          </a:p>
          <a:p>
            <a:pPr indent="-342900" lvl="0" marL="342900" rtl="0" algn="l">
              <a:lnSpc>
                <a:spcPct val="90000"/>
              </a:lnSpc>
              <a:spcBef>
                <a:spcPts val="560"/>
              </a:spcBef>
              <a:spcAft>
                <a:spcPts val="0"/>
              </a:spcAft>
              <a:buSzPts val="2240"/>
              <a:buChar char="⮚"/>
            </a:pPr>
            <a:r>
              <a:rPr i="1" lang="en-US" sz="2800"/>
              <a:t>Peace and silence</a:t>
            </a:r>
            <a:endParaRPr i="1" sz="2800"/>
          </a:p>
          <a:p>
            <a:pPr indent="-200660" lvl="0" marL="342900" rtl="0" algn="l">
              <a:lnSpc>
                <a:spcPct val="90000"/>
              </a:lnSpc>
              <a:spcBef>
                <a:spcPts val="560"/>
              </a:spcBef>
              <a:spcAft>
                <a:spcPts val="0"/>
              </a:spcAft>
              <a:buSzPts val="2240"/>
              <a:buNone/>
            </a:pPr>
            <a:r>
              <a:t/>
            </a:r>
            <a:endParaRPr i="1" sz="2800"/>
          </a:p>
          <a:p>
            <a:pPr indent="-342900" lvl="0" marL="342900" rtl="0" algn="l">
              <a:lnSpc>
                <a:spcPct val="90000"/>
              </a:lnSpc>
              <a:spcBef>
                <a:spcPts val="560"/>
              </a:spcBef>
              <a:spcAft>
                <a:spcPts val="0"/>
              </a:spcAft>
              <a:buSzPts val="2240"/>
              <a:buChar char="⮚"/>
            </a:pPr>
            <a:r>
              <a:rPr lang="en-US" sz="2800"/>
              <a:t>Permanent Bliss and Awareness</a:t>
            </a:r>
            <a:endParaRPr i="1" sz="2800"/>
          </a:p>
          <a:p>
            <a:pPr indent="-180340" lvl="0" marL="342900" rtl="0" algn="l">
              <a:spcBef>
                <a:spcPts val="640"/>
              </a:spcBef>
              <a:spcAft>
                <a:spcPts val="0"/>
              </a:spcAft>
              <a:buSzPts val="2560"/>
              <a:buNone/>
            </a:pPr>
            <a:r>
              <a:t/>
            </a:r>
            <a:endParaRPr/>
          </a:p>
        </p:txBody>
      </p:sp>
      <p:pic>
        <p:nvPicPr>
          <p:cNvPr descr="Shiva-Parvati &amp; Ganesha" id="283" name="Google Shape;283;p9"/>
          <p:cNvPicPr preferRelativeResize="0"/>
          <p:nvPr/>
        </p:nvPicPr>
        <p:blipFill rotWithShape="1">
          <a:blip r:embed="rId3">
            <a:alphaModFix/>
          </a:blip>
          <a:srcRect b="0" l="0" r="0" t="0"/>
          <a:stretch/>
        </p:blipFill>
        <p:spPr>
          <a:xfrm>
            <a:off x="5029200" y="1828800"/>
            <a:ext cx="3448050" cy="41449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3000"/>
                                        <p:tgtEl>
                                          <p:spTgt spid="2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nda">
  <a:themeElements>
    <a:clrScheme name="Onda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2018-05-10T10:21:40Z</dcterms:created>
  <dc:creator>VND-Colombia</dc:creator>
</cp:coreProperties>
</file>