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ld Standard TT"/>
      <p:regular r:id="rId21"/>
      <p:bold r:id="rId22"/>
      <p: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hh6f64CMcuSIKpj3Qr3+dmoazz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ldStandardTT-bold.fntdata"/><Relationship Id="rId21" Type="http://schemas.openxmlformats.org/officeDocument/2006/relationships/font" Target="fonts/OldStandardTT-regular.fntdata"/><Relationship Id="rId24" Type="http://schemas.openxmlformats.org/officeDocument/2006/relationships/font" Target="fonts/OpenSans-regular.fntdata"/><Relationship Id="rId23" Type="http://schemas.openxmlformats.org/officeDocument/2006/relationships/font" Target="fonts/OldStandardT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8" Type="http://customschemas.google.com/relationships/presentationmetadata" Target="meta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ego says: Maybe at some point in the future, I can be at peace.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Or it says: I can never be at peace because of something that happened in the past.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ego doesn’t know that your only opportunity for being at peace is now.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It is afraid that you may find this out. Peace, after all, is the end of the ego.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How to be at peace now? </a:t>
            </a:r>
            <a:r>
              <a:rPr lang="en-US" sz="1100" u="sng">
                <a:latin typeface="Arial"/>
                <a:ea typeface="Arial"/>
                <a:cs typeface="Arial"/>
                <a:sym typeface="Arial"/>
              </a:rPr>
              <a:t>By making peace with the present moment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Unless we know the basic mechanics behind the workings of the ego, we won’t recognize it and it will trick you into identifying with it again and again.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Primarily thought forms but also physical forms and emotional forms.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It consists of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content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structure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you identify with is the content. The unconscious compulsion to identify with something is the structure.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Wanting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keeps the ego alive much more than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having. Wanting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is structural and not amount of content (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having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) can provide lasting fulfilment. </a:t>
            </a:r>
            <a:br>
              <a:rPr lang="en-US" sz="1100">
                <a:latin typeface="Arial"/>
                <a:ea typeface="Arial"/>
                <a:cs typeface="Arial"/>
                <a:sym typeface="Arial"/>
              </a:rPr>
            </a:b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Unease, restlessness, boredom, anxiety, dissatisfaction, are the result of unfulfilled wanting.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ego satisfaction is short-lived and so you keep looking for more.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More fundamental than things and bodies is </a:t>
            </a:r>
            <a:r>
              <a:rPr lang="en-US" sz="1100" u="sng">
                <a:latin typeface="Arial"/>
                <a:ea typeface="Arial"/>
                <a:cs typeface="Arial"/>
                <a:sym typeface="Arial"/>
              </a:rPr>
              <a:t>thought &amp; emotional forms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. They are energy formations.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Concepts of yourself as better or worse than others, of success or failure.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The content changes, but the same structure operates in every ego.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Most people have an incessant stream of thought. Most people’s thinking is mostly involuntary, automatic, and repetitive. It fulfils no real purpose.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b="0" i="0" lang="en-US" sz="1100" u="none" cap="none" strike="noStrike">
                <a:latin typeface="Arial"/>
                <a:ea typeface="Arial"/>
                <a:cs typeface="Arial"/>
                <a:sym typeface="Arial"/>
              </a:rPr>
              <a:t>Examples of collective &amp; personal identifications:  nationality, race  social class or position, profession etc.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Usually people are completely unaware of the roles they play.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Some roles are designed to get attention from others. The ego thrives on others’ attention, (‘psychic energy’).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 A shy person wants and fears attention from others. The fear is that the attention may take the form of disapproval or criticism.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Victim role: once identified with a story in which I assigned myself the role of victim, the ego does not want an end to its “problems” because they are part of its identity.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x">
  <p:cSld name="TITLE_AND_BODY">
    <p:bg>
      <p:bgPr>
        <a:solidFill>
          <a:srgbClr val="000000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rgbClr val="26A69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7"/>
          <p:cNvCxnSpPr/>
          <p:nvPr/>
        </p:nvCxnSpPr>
        <p:spPr>
          <a:xfrm>
            <a:off x="641933" y="3597500"/>
            <a:ext cx="390300" cy="1"/>
          </a:xfrm>
          <a:prstGeom prst="straightConnector1">
            <a:avLst/>
          </a:prstGeom>
          <a:noFill/>
          <a:ln cap="flat" cmpd="sng" w="28575">
            <a:solidFill>
              <a:srgbClr val="FFFBF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7"/>
          <p:cNvSpPr txBox="1"/>
          <p:nvPr>
            <p:ph type="title"/>
          </p:nvPr>
        </p:nvSpPr>
        <p:spPr>
          <a:xfrm>
            <a:off x="512700" y="607424"/>
            <a:ext cx="8118600" cy="28086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" type="body"/>
          </p:nvPr>
        </p:nvSpPr>
        <p:spPr>
          <a:xfrm>
            <a:off x="512700" y="3840638"/>
            <a:ext cx="8118600" cy="1302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 showMasterSp="0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type="title"/>
          </p:nvPr>
        </p:nvSpPr>
        <p:spPr>
          <a:xfrm>
            <a:off x="311699" y="0"/>
            <a:ext cx="8520602" cy="31459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311699" y="3228425"/>
            <a:ext cx="8520602" cy="1915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 showMasterSp="0">
  <p:cSld name="Caption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idx="1" type="body"/>
          </p:nvPr>
        </p:nvSpPr>
        <p:spPr>
          <a:xfrm>
            <a:off x="311699" y="3922750"/>
            <a:ext cx="5998802" cy="1220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>
  <p:cSld name="Title 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311699" y="445025"/>
            <a:ext cx="8520602" cy="75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showMasterSp="0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 txBox="1"/>
          <p:nvPr>
            <p:ph type="title"/>
          </p:nvPr>
        </p:nvSpPr>
        <p:spPr>
          <a:xfrm>
            <a:off x="311699" y="445025"/>
            <a:ext cx="8520602" cy="726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" type="body"/>
          </p:nvPr>
        </p:nvSpPr>
        <p:spPr>
          <a:xfrm>
            <a:off x="311699" y="1171674"/>
            <a:ext cx="3999902" cy="39718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bg>
      <p:bgPr>
        <a:solidFill>
          <a:srgbClr val="000000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21"/>
          <p:cNvCxnSpPr/>
          <p:nvPr/>
        </p:nvCxnSpPr>
        <p:spPr>
          <a:xfrm>
            <a:off x="641933" y="3597500"/>
            <a:ext cx="390300" cy="1"/>
          </a:xfrm>
          <a:prstGeom prst="straightConnector1">
            <a:avLst/>
          </a:prstGeom>
          <a:noFill/>
          <a:ln cap="flat" cmpd="sng" w="28575">
            <a:solidFill>
              <a:srgbClr val="26A69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21"/>
          <p:cNvSpPr txBox="1"/>
          <p:nvPr>
            <p:ph type="title"/>
          </p:nvPr>
        </p:nvSpPr>
        <p:spPr>
          <a:xfrm>
            <a:off x="512700" y="1893299"/>
            <a:ext cx="8118600" cy="1522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311699" y="445025"/>
            <a:ext cx="8520602" cy="726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body"/>
          </p:nvPr>
        </p:nvSpPr>
        <p:spPr>
          <a:xfrm>
            <a:off x="311699" y="1171599"/>
            <a:ext cx="8520602" cy="39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 showMasterSp="0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/>
          <p:nvPr>
            <p:ph type="title"/>
          </p:nvPr>
        </p:nvSpPr>
        <p:spPr>
          <a:xfrm>
            <a:off x="311699" y="0"/>
            <a:ext cx="2808001" cy="131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" type="body"/>
          </p:nvPr>
        </p:nvSpPr>
        <p:spPr>
          <a:xfrm>
            <a:off x="311699" y="1389599"/>
            <a:ext cx="2808001" cy="37539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 showMasterSp="0">
  <p:cSld name="Main point">
    <p:bg>
      <p:bgPr>
        <a:solidFill>
          <a:srgbClr val="26A69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/>
          <p:nvPr>
            <p:ph type="title"/>
          </p:nvPr>
        </p:nvSpPr>
        <p:spPr>
          <a:xfrm>
            <a:off x="490250" y="526349"/>
            <a:ext cx="56040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 showMasterSp="0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/>
          <p:nvPr/>
        </p:nvSpPr>
        <p:spPr>
          <a:xfrm>
            <a:off x="4572000" y="-25"/>
            <a:ext cx="4572000" cy="5143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25"/>
          <p:cNvCxnSpPr/>
          <p:nvPr/>
        </p:nvCxnSpPr>
        <p:spPr>
          <a:xfrm>
            <a:off x="5029675" y="4495500"/>
            <a:ext cx="686401" cy="1"/>
          </a:xfrm>
          <a:prstGeom prst="straightConnector1">
            <a:avLst/>
          </a:prstGeom>
          <a:noFill/>
          <a:ln cap="flat" cmpd="sng" w="19050">
            <a:solidFill>
              <a:srgbClr val="26A69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5"/>
          <p:cNvSpPr txBox="1"/>
          <p:nvPr>
            <p:ph type="title"/>
          </p:nvPr>
        </p:nvSpPr>
        <p:spPr>
          <a:xfrm>
            <a:off x="265500" y="96475"/>
            <a:ext cx="4045200" cy="2619076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" type="body"/>
          </p:nvPr>
        </p:nvSpPr>
        <p:spPr>
          <a:xfrm>
            <a:off x="265500" y="2768999"/>
            <a:ext cx="4045200" cy="2374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BF0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F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5045700"/>
            <a:ext cx="9144000" cy="97801"/>
          </a:xfrm>
          <a:prstGeom prst="rect">
            <a:avLst/>
          </a:prstGeom>
          <a:solidFill>
            <a:srgbClr val="26A69A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6"/>
          <p:cNvSpPr txBox="1"/>
          <p:nvPr>
            <p:ph type="title"/>
          </p:nvPr>
        </p:nvSpPr>
        <p:spPr>
          <a:xfrm>
            <a:off x="311699" y="445025"/>
            <a:ext cx="8520602" cy="726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" type="body"/>
          </p:nvPr>
        </p:nvSpPr>
        <p:spPr>
          <a:xfrm>
            <a:off x="311699" y="1171599"/>
            <a:ext cx="8520602" cy="3971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2" type="sldNum"/>
          </p:nvPr>
        </p:nvSpPr>
        <p:spPr>
          <a:xfrm>
            <a:off x="8472457" y="4692391"/>
            <a:ext cx="548701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title"/>
          </p:nvPr>
        </p:nvSpPr>
        <p:spPr>
          <a:xfrm>
            <a:off x="512700" y="1893299"/>
            <a:ext cx="8118600" cy="9916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20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The Ego</a:t>
            </a:r>
            <a:endParaRPr/>
          </a:p>
        </p:txBody>
      </p:sp>
      <p:sp>
        <p:nvSpPr>
          <p:cNvPr id="58" name="Google Shape;58;p1"/>
          <p:cNvSpPr txBox="1"/>
          <p:nvPr>
            <p:ph idx="1" type="body"/>
          </p:nvPr>
        </p:nvSpPr>
        <p:spPr>
          <a:xfrm>
            <a:off x="512700" y="3192690"/>
            <a:ext cx="8118600" cy="1472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Mechanisms, Tricks, Disguises &amp; Identifications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Ego delays happiness</a:t>
            </a:r>
            <a:endParaRPr/>
          </a:p>
        </p:txBody>
      </p:sp>
      <p:sp>
        <p:nvSpPr>
          <p:cNvPr id="126" name="Google Shape;126;p10"/>
          <p:cNvSpPr/>
          <p:nvPr/>
        </p:nvSpPr>
        <p:spPr>
          <a:xfrm>
            <a:off x="433948" y="1047824"/>
            <a:ext cx="8290730" cy="3434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To sometime in the future</a:t>
            </a:r>
            <a:endParaRPr/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Never, because of the past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How to be at peace?</a:t>
            </a:r>
            <a:endParaRPr/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e in the present</a:t>
            </a: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  <a:p>
            <a:pPr indent="-508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</a:pPr>
            <a:r>
              <a:t/>
            </a: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The ego is afraid you’ll find out, because </a:t>
            </a: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that will be</a:t>
            </a: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 end of the ego.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Beyond Ego: Your True Identity</a:t>
            </a: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433948" y="1047824"/>
            <a:ext cx="8290730" cy="45908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How to become free of the ego? Be aware of it - awareness and ego are incompatible. </a:t>
            </a:r>
            <a:b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Awareness is the power </a:t>
            </a:r>
            <a:r>
              <a:rPr lang="en-US" sz="2400"/>
              <a:t>hidden in</a:t>
            </a: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0" i="0" lang="en-US" sz="2400" u="sng" cap="none" strike="noStrike">
                <a:latin typeface="Arial"/>
                <a:ea typeface="Arial"/>
                <a:cs typeface="Arial"/>
                <a:sym typeface="Arial"/>
              </a:rPr>
              <a:t>present.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400"/>
              <a:t>When we have our</a:t>
            </a: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 Spiritual Reali</a:t>
            </a:r>
            <a:r>
              <a:rPr lang="en-US" sz="2400"/>
              <a:t>s</a:t>
            </a: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ation </a:t>
            </a:r>
            <a:r>
              <a:rPr lang="en-US" sz="2400"/>
              <a:t>we can</a:t>
            </a: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 clearly see that </a:t>
            </a:r>
            <a:r>
              <a:rPr lang="en-US" sz="2400"/>
              <a:t>we are not </a:t>
            </a: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what </a:t>
            </a:r>
            <a:r>
              <a:rPr lang="en-US" sz="2400"/>
              <a:t>we</a:t>
            </a: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/>
              <a:t>see</a:t>
            </a: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, experience, think or feel. These are only temporary.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Beyond Ego: Your True Identity</a:t>
            </a:r>
            <a:endParaRPr/>
          </a:p>
        </p:txBody>
      </p:sp>
      <p:sp>
        <p:nvSpPr>
          <p:cNvPr id="138" name="Google Shape;138;p12"/>
          <p:cNvSpPr/>
          <p:nvPr/>
        </p:nvSpPr>
        <p:spPr>
          <a:xfrm>
            <a:off x="433948" y="1047824"/>
            <a:ext cx="8290730" cy="34224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When we are conscious in the present, we can recognise 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the unconsciousness in </a:t>
            </a:r>
            <a:r>
              <a:rPr lang="en-US" sz="2800"/>
              <a:t>us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/>
              <a:t>We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 cannot fight </a:t>
            </a:r>
            <a:r>
              <a:rPr lang="en-US" sz="2800"/>
              <a:t>our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 ego and win. </a:t>
            </a:r>
            <a:b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lang="en-US" sz="2800"/>
              <a:t>We just need the</a:t>
            </a: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 light of consciousness.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/>
              <a:t>WE</a:t>
            </a:r>
            <a:r>
              <a:rPr b="1" i="1" lang="en-US" sz="2800" u="none" cap="none" strike="noStrike">
                <a:latin typeface="Arial"/>
                <a:ea typeface="Arial"/>
                <a:cs typeface="Arial"/>
                <a:sym typeface="Arial"/>
              </a:rPr>
              <a:t> ARE THAT LIGHT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Beyond Ego: Your True Identity</a:t>
            </a:r>
            <a:endParaRPr/>
          </a:p>
        </p:txBody>
      </p:sp>
      <p:sp>
        <p:nvSpPr>
          <p:cNvPr id="144" name="Google Shape;144;p13"/>
          <p:cNvSpPr/>
          <p:nvPr/>
        </p:nvSpPr>
        <p:spPr>
          <a:xfrm>
            <a:off x="433948" y="1047824"/>
            <a:ext cx="8290730" cy="22192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2000"/>
              <a:t>t </a:t>
            </a: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reacting to the ego in others is one of the most effective ways of</a:t>
            </a:r>
            <a:r>
              <a:rPr lang="en-US" sz="2000"/>
              <a:t>:  </a:t>
            </a:r>
            <a:endParaRPr sz="2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  -   </a:t>
            </a: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going beyond our own ego </a:t>
            </a:r>
            <a:endParaRPr sz="2000"/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dissolving other people’s ego.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Forgive: others and </a:t>
            </a:r>
            <a:r>
              <a:rPr lang="en-US" sz="2000"/>
              <a:t>o</a:t>
            </a: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ursel</a:t>
            </a:r>
            <a:r>
              <a:rPr lang="en-US" sz="2000"/>
              <a:t>ves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7-04-16 at 18.04.51.png" id="145" name="Google Shape;1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4966" y="2823964"/>
            <a:ext cx="3833984" cy="231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337" y="216346"/>
            <a:ext cx="8451326" cy="4753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981" y="33736"/>
            <a:ext cx="6768038" cy="507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/>
          <p:nvPr>
            <p:ph idx="1" type="body"/>
          </p:nvPr>
        </p:nvSpPr>
        <p:spPr>
          <a:xfrm>
            <a:off x="433948" y="196360"/>
            <a:ext cx="7509607" cy="10183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4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Why do we need to know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4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how the ego works?</a:t>
            </a:r>
            <a:endParaRPr/>
          </a:p>
        </p:txBody>
      </p:sp>
      <p:pic>
        <p:nvPicPr>
          <p:cNvPr descr="squashed by own ego.png"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950" y="1214699"/>
            <a:ext cx="5372100" cy="394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What is the ego?</a:t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433949" y="1325128"/>
            <a:ext cx="4138051" cy="3434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Identification with forms 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Content: what 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Structure: compulsion to identify </a:t>
            </a:r>
            <a:endParaRPr/>
          </a:p>
        </p:txBody>
      </p:sp>
      <p:pic>
        <p:nvPicPr>
          <p:cNvPr descr="Screen Shot 2017-04-16 at 18.15.04.png" id="71" name="Google Shape;7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0394" y="1862666"/>
            <a:ext cx="5033606" cy="328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What is the ego?</a:t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433948" y="1325128"/>
            <a:ext cx="3897207" cy="2214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Wanting is stronger than having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Results of unfulfilled wanting</a:t>
            </a:r>
            <a:endParaRPr/>
          </a:p>
        </p:txBody>
      </p:sp>
      <p:pic>
        <p:nvPicPr>
          <p:cNvPr descr="money grabber.png"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153" y="1325128"/>
            <a:ext cx="4674701" cy="3037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3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3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Levels of identification</a:t>
            </a: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433948" y="1325128"/>
            <a:ext cx="8290730" cy="3434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Material things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Body and appearance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Thought forms</a:t>
            </a:r>
            <a:endParaRPr/>
          </a:p>
          <a:p>
            <a:pPr indent="-508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</a:pPr>
            <a:r>
              <a:t/>
            </a: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Emotional forms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5203342" y="3764093"/>
            <a:ext cx="3521336" cy="375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latin typeface="Arial"/>
                <a:ea typeface="Arial"/>
                <a:cs typeface="Arial"/>
                <a:sym typeface="Arial"/>
              </a:rPr>
              <a:t>Both create energy formations</a:t>
            </a:r>
            <a:endParaRPr/>
          </a:p>
        </p:txBody>
      </p:sp>
      <p:cxnSp>
        <p:nvCxnSpPr>
          <p:cNvPr id="86" name="Google Shape;86;p5"/>
          <p:cNvCxnSpPr/>
          <p:nvPr/>
        </p:nvCxnSpPr>
        <p:spPr>
          <a:xfrm>
            <a:off x="3618457" y="3564039"/>
            <a:ext cx="1409112" cy="400111"/>
          </a:xfrm>
          <a:prstGeom prst="straightConnector1">
            <a:avLst/>
          </a:prstGeom>
          <a:noFill/>
          <a:ln cap="flat" cmpd="sng" w="25400">
            <a:solidFill>
              <a:srgbClr val="FFFB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87" name="Google Shape;87;p5"/>
          <p:cNvCxnSpPr/>
          <p:nvPr/>
        </p:nvCxnSpPr>
        <p:spPr>
          <a:xfrm flipH="1" rot="10800000">
            <a:off x="3618457" y="4280087"/>
            <a:ext cx="1584885" cy="2"/>
          </a:xfrm>
          <a:prstGeom prst="straightConnector1">
            <a:avLst/>
          </a:prstGeom>
          <a:noFill/>
          <a:ln cap="flat" cmpd="sng" w="25400">
            <a:solidFill>
              <a:srgbClr val="FFFB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Screen Shot 2017-04-16 at 18.15.35.png" id="88" name="Google Shape;8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7569" y="1325128"/>
            <a:ext cx="3315669" cy="2141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Other personal identifications</a:t>
            </a: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433949" y="1374499"/>
            <a:ext cx="4581072" cy="34224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Possessions, opinions &amp; external appearance</a:t>
            </a:r>
            <a:b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Long-standing resentments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b="0" i="0" lang="en-US" sz="2800" u="none" cap="none" strike="noStrike">
                <a:latin typeface="Arial"/>
                <a:ea typeface="Arial"/>
                <a:cs typeface="Arial"/>
                <a:sym typeface="Arial"/>
              </a:rPr>
              <a:t>Concepts of yourself</a:t>
            </a:r>
            <a:endParaRPr/>
          </a:p>
        </p:txBody>
      </p:sp>
      <p:pic>
        <p:nvPicPr>
          <p:cNvPr descr="Screen Shot 2017-04-16 at 18.27.28.png" id="95" name="Google Shape;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1360" y="3526294"/>
            <a:ext cx="2572641" cy="1617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4-16 at 18.26.10.png" id="96" name="Google Shape;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99315" y="1047824"/>
            <a:ext cx="1999583" cy="2435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One way the ego feeds itself</a:t>
            </a:r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433948" y="1325128"/>
            <a:ext cx="4157728" cy="1402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Incessant stream of thoughts – thinking happens to you!</a:t>
            </a:r>
            <a:endParaRPr/>
          </a:p>
        </p:txBody>
      </p:sp>
      <p:pic>
        <p:nvPicPr>
          <p:cNvPr descr="Screen Shot 2017-04-16 at 18.17.50.png" id="103" name="Google Shape;10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7191" y="1325128"/>
            <a:ext cx="3504338" cy="349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What is the ego - aspects</a:t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40149" y="1325128"/>
            <a:ext cx="4913683" cy="3373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Thought and emotion.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A bundle of memories you identify as ‘me and my story’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Roles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b="0" i="0" lang="en-US" sz="2400" u="none" cap="none" strike="noStrike">
                <a:latin typeface="Arial"/>
                <a:ea typeface="Arial"/>
                <a:cs typeface="Arial"/>
                <a:sym typeface="Arial"/>
              </a:rPr>
              <a:t>Collective and personal identifications</a:t>
            </a:r>
            <a:endParaRPr/>
          </a:p>
        </p:txBody>
      </p:sp>
      <p:pic>
        <p:nvPicPr>
          <p:cNvPr descr="Screen Shot 2017-04-16 at 18.23.01.png" id="110" name="Google Shape;1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3830" y="1692688"/>
            <a:ext cx="3798587" cy="3028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>
            <p:ph idx="1" type="body"/>
          </p:nvPr>
        </p:nvSpPr>
        <p:spPr>
          <a:xfrm>
            <a:off x="340149" y="449025"/>
            <a:ext cx="5998802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84" u="none" cap="none" strike="noStrike">
                <a:solidFill>
                  <a:srgbClr val="27A8C0"/>
                </a:solidFill>
                <a:latin typeface="Open Sans"/>
                <a:ea typeface="Open Sans"/>
                <a:cs typeface="Open Sans"/>
                <a:sym typeface="Open Sans"/>
              </a:rPr>
              <a:t>Role playing</a:t>
            </a: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433948" y="1325128"/>
            <a:ext cx="8290730" cy="3434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We are unaware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Get attention 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(psychic energy)</a:t>
            </a:r>
            <a:endParaRPr/>
          </a:p>
          <a:p>
            <a:pPr indent="-50800" lvl="0" marL="4572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None/>
            </a:pPr>
            <a:r>
              <a:t/>
            </a: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57200" lvl="0" marL="685800" marR="0" rtl="0" algn="l">
              <a:spcBef>
                <a:spcPts val="0"/>
              </a:spcBef>
              <a:spcAft>
                <a:spcPts val="0"/>
              </a:spcAft>
              <a:buSzPts val="2800"/>
              <a:buFont typeface="Trebuchet MS"/>
              <a:buChar char="●"/>
            </a:pPr>
            <a: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  <a:t>Victim</a:t>
            </a:r>
            <a:br>
              <a:rPr b="0" i="0" lang="en-US" sz="2800" u="none" cap="none" strike="noStrike"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2800" u="none" cap="none" strike="noStrike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5114550" y="2269122"/>
            <a:ext cx="2296331" cy="115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Extravert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Arial"/>
                <a:ea typeface="Arial"/>
                <a:cs typeface="Arial"/>
                <a:sym typeface="Arial"/>
              </a:rPr>
              <a:t>Shy person</a:t>
            </a:r>
            <a:endParaRPr/>
          </a:p>
        </p:txBody>
      </p:sp>
      <p:cxnSp>
        <p:nvCxnSpPr>
          <p:cNvPr id="118" name="Google Shape;118;p9"/>
          <p:cNvCxnSpPr/>
          <p:nvPr/>
        </p:nvCxnSpPr>
        <p:spPr>
          <a:xfrm flipH="1" rot="10800000">
            <a:off x="3722837" y="2505418"/>
            <a:ext cx="1391715" cy="226184"/>
          </a:xfrm>
          <a:prstGeom prst="straightConnector1">
            <a:avLst/>
          </a:prstGeom>
          <a:noFill/>
          <a:ln cap="flat" cmpd="sng" w="25400">
            <a:solidFill>
              <a:srgbClr val="FFFB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19" name="Google Shape;119;p9"/>
          <p:cNvCxnSpPr/>
          <p:nvPr/>
        </p:nvCxnSpPr>
        <p:spPr>
          <a:xfrm>
            <a:off x="3722837" y="2731601"/>
            <a:ext cx="1391715" cy="737851"/>
          </a:xfrm>
          <a:prstGeom prst="straightConnector1">
            <a:avLst/>
          </a:prstGeom>
          <a:noFill/>
          <a:ln cap="flat" cmpd="sng" w="25400">
            <a:solidFill>
              <a:srgbClr val="FFFBF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Screen Shot 2017-04-16 at 18.31.40.png" id="120" name="Google Shape;1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6815" y="1966148"/>
            <a:ext cx="2487186" cy="317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2018-09-29T17:22:03Z</dcterms:created>
</cp:coreProperties>
</file>