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Helvetica Neue"/>
      <p:regular r:id="rId23"/>
      <p:bold r:id="rId24"/>
      <p:italic r:id="rId25"/>
      <p:boldItalic r:id="rId26"/>
    </p:embeddedFont>
    <p:embeddedFont>
      <p:font typeface="Helvetica Neue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1" roundtripDataSignature="AMtx7mglPUK0VYwv8tYBGLfmlVjdSH+Z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Light-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elveticaNeue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 name="Google Shape;2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All the </a:t>
            </a:r>
            <a:r>
              <a:rPr i="1" lang="en-GB">
                <a:solidFill>
                  <a:schemeClr val="dk1"/>
                </a:solidFill>
              </a:rPr>
              <a:t>world's</a:t>
            </a:r>
            <a:r>
              <a:rPr lang="en-GB">
                <a:solidFill>
                  <a:schemeClr val="dk1"/>
                </a:solidFill>
              </a:rPr>
              <a:t> a </a:t>
            </a:r>
            <a:r>
              <a:rPr i="1" lang="en-GB">
                <a:solidFill>
                  <a:schemeClr val="dk1"/>
                </a:solidFill>
              </a:rPr>
              <a:t>stage</a:t>
            </a:r>
            <a:r>
              <a:rPr lang="en-GB">
                <a:solidFill>
                  <a:schemeClr val="dk1"/>
                </a:solidFill>
              </a:rPr>
              <a:t>, And all the men and women merely players; They have their exits and their entrances, And one man in his time plays many parts.</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Can become a great actor if Vishuddhi is working well.</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 name="Google Shape;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292100" rtl="0" algn="l">
              <a:lnSpc>
                <a:spcPct val="100000"/>
              </a:lnSpc>
              <a:spcBef>
                <a:spcPts val="0"/>
              </a:spcBef>
              <a:spcAft>
                <a:spcPts val="0"/>
              </a:spcAft>
              <a:buClr>
                <a:srgbClr val="747474"/>
              </a:buClr>
              <a:buSzPts val="1700"/>
              <a:buFont typeface="Arial"/>
              <a:buChar char="•"/>
            </a:pPr>
            <a:r>
              <a:rPr lang="en-GB" sz="1700">
                <a:solidFill>
                  <a:srgbClr val="747474"/>
                </a:solidFill>
                <a:latin typeface="Helvetica Neue"/>
                <a:ea typeface="Helvetica Neue"/>
                <a:cs typeface="Helvetica Neue"/>
                <a:sym typeface="Helvetica Neue"/>
              </a:rPr>
              <a:t>Physical: </a:t>
            </a:r>
            <a:br>
              <a:rPr lang="en-GB" sz="1700">
                <a:solidFill>
                  <a:srgbClr val="747474"/>
                </a:solidFill>
                <a:latin typeface="Helvetica Neue"/>
                <a:ea typeface="Helvetica Neue"/>
                <a:cs typeface="Helvetica Neue"/>
                <a:sym typeface="Helvetica Neue"/>
              </a:rPr>
            </a:br>
            <a:r>
              <a:rPr lang="en-GB" sz="1700">
                <a:solidFill>
                  <a:srgbClr val="747474"/>
                </a:solidFill>
                <a:latin typeface="Helvetica Neue"/>
                <a:ea typeface="Helvetica Neue"/>
                <a:cs typeface="Helvetica Neue"/>
                <a:sym typeface="Helvetica Neue"/>
              </a:rPr>
              <a:t>Cervical plexus</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Neck, throat</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Thyroid</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Face &amp; expression</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Mouth, tongue, teeth</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Nose, sinuses</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Ears</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Skin</a:t>
            </a:r>
            <a:endParaRPr sz="1900">
              <a:solidFill>
                <a:srgbClr val="747474"/>
              </a:solidFill>
              <a:latin typeface="Helvetica Neue"/>
              <a:ea typeface="Helvetica Neue"/>
              <a:cs typeface="Helvetica Neue"/>
              <a:sym typeface="Helvetica Neue"/>
            </a:endParaRPr>
          </a:p>
          <a:p>
            <a:pPr indent="-292100" lvl="0" marL="292100" rtl="0" algn="l">
              <a:lnSpc>
                <a:spcPct val="100000"/>
              </a:lnSpc>
              <a:spcBef>
                <a:spcPts val="0"/>
              </a:spcBef>
              <a:spcAft>
                <a:spcPts val="0"/>
              </a:spcAft>
              <a:buClr>
                <a:srgbClr val="747474"/>
              </a:buClr>
              <a:buSzPts val="1700"/>
              <a:buFont typeface="Arial"/>
              <a:buChar char="•"/>
            </a:pPr>
            <a:r>
              <a:rPr lang="en-GB" sz="1900">
                <a:solidFill>
                  <a:srgbClr val="747474"/>
                </a:solidFill>
                <a:latin typeface="Helvetica Neue"/>
                <a:ea typeface="Helvetica Neue"/>
                <a:cs typeface="Helvetica Neue"/>
                <a:sym typeface="Helvetica Neue"/>
              </a:rPr>
              <a:t>Arms</a:t>
            </a:r>
            <a:endParaRPr sz="1900">
              <a:solidFill>
                <a:srgbClr val="747474"/>
              </a:solidFill>
              <a:latin typeface="Helvetica Neue"/>
              <a:ea typeface="Helvetica Neue"/>
              <a:cs typeface="Helvetica Neue"/>
              <a:sym typeface="Helvetica Neue"/>
            </a:endParaRPr>
          </a:p>
          <a:p>
            <a:pPr indent="-209550" lvl="0" marL="292100" rtl="0" algn="l">
              <a:lnSpc>
                <a:spcPct val="100000"/>
              </a:lnSpc>
              <a:spcBef>
                <a:spcPts val="1900"/>
              </a:spcBef>
              <a:spcAft>
                <a:spcPts val="0"/>
              </a:spcAft>
              <a:buClr>
                <a:srgbClr val="747474"/>
              </a:buClr>
              <a:buSzPts val="1300"/>
              <a:buFont typeface="Helvetica Neue"/>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GB"/>
              <a:t>Vishuddhi chakra plays a very important role, because connects you to the whole - Virat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800">
                <a:solidFill>
                  <a:schemeClr val="dk1"/>
                </a:solidFill>
              </a:rPr>
              <a:t>Diplomacy</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800">
                <a:solidFill>
                  <a:schemeClr val="dk1"/>
                </a:solidFill>
              </a:rPr>
              <a:t>Sweetness - dissolve people with sweetness, don’t get angry</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sz="1800">
                <a:solidFill>
                  <a:schemeClr val="dk1"/>
                </a:solidFill>
              </a:rPr>
              <a:t>Tactfulness</a:t>
            </a:r>
            <a:endParaRPr b="1" sz="1800">
              <a:solidFill>
                <a:schemeClr val="dk1"/>
              </a:solidFill>
            </a:endParaRPr>
          </a:p>
          <a:p>
            <a:pPr indent="0" lvl="0" marL="0" rtl="0" algn="l">
              <a:lnSpc>
                <a:spcPct val="100000"/>
              </a:lnSpc>
              <a:spcBef>
                <a:spcPts val="0"/>
              </a:spcBef>
              <a:spcAft>
                <a:spcPts val="0"/>
              </a:spcAft>
              <a:buSzPts val="1100"/>
              <a:buNone/>
            </a:pPr>
            <a:r>
              <a:rPr b="1" lang="en-GB" sz="1800">
                <a:solidFill>
                  <a:schemeClr val="dk1"/>
                </a:solidFill>
              </a:rPr>
              <a:t>Respect for others</a:t>
            </a:r>
            <a:endParaRPr b="1" sz="1800">
              <a:solidFill>
                <a:schemeClr val="dk1"/>
              </a:solidFill>
            </a:endParaRPr>
          </a:p>
          <a:p>
            <a:pPr indent="0" lvl="0" marL="0" rtl="0" algn="l">
              <a:lnSpc>
                <a:spcPct val="100000"/>
              </a:lnSpc>
              <a:spcBef>
                <a:spcPts val="0"/>
              </a:spcBef>
              <a:spcAft>
                <a:spcPts val="0"/>
              </a:spcAft>
              <a:buSzPts val="1100"/>
              <a:buNone/>
            </a:pPr>
            <a:r>
              <a:rPr b="1" lang="en-GB" sz="1800">
                <a:solidFill>
                  <a:schemeClr val="dk1"/>
                </a:solidFill>
              </a:rPr>
              <a:t>1. Humility - </a:t>
            </a:r>
            <a:r>
              <a:rPr lang="en-GB">
                <a:solidFill>
                  <a:schemeClr val="dk1"/>
                </a:solidFill>
              </a:rPr>
              <a:t>first quality of </a:t>
            </a:r>
            <a:r>
              <a:rPr lang="en-GB">
                <a:solidFill>
                  <a:schemeClr val="dk1"/>
                </a:solidFill>
                <a:highlight>
                  <a:srgbClr val="FFF04F"/>
                </a:highlight>
              </a:rPr>
              <a:t>communication</a:t>
            </a:r>
            <a:r>
              <a:rPr lang="en-GB">
                <a:solidFill>
                  <a:schemeClr val="dk1"/>
                </a:solidFill>
              </a:rPr>
              <a:t> is to be extremely humble about yourself. You must always show that you are less intelligent than another person. </a:t>
            </a:r>
            <a:endParaRPr>
              <a:solidFill>
                <a:schemeClr val="dk1"/>
              </a:solidFill>
            </a:endParaRPr>
          </a:p>
          <a:p>
            <a:pPr indent="0" lvl="0" marL="0" rtl="0" algn="l">
              <a:lnSpc>
                <a:spcPct val="100000"/>
              </a:lnSpc>
              <a:spcBef>
                <a:spcPts val="0"/>
              </a:spcBef>
              <a:spcAft>
                <a:spcPts val="0"/>
              </a:spcAft>
              <a:buSzPts val="1100"/>
              <a:buNone/>
            </a:pPr>
            <a:r>
              <a:rPr b="1" lang="en-GB" sz="1800">
                <a:solidFill>
                  <a:schemeClr val="dk1"/>
                </a:solidFill>
              </a:rPr>
              <a:t>2. Master your own anger</a:t>
            </a:r>
            <a:endParaRPr b="1" sz="1800">
              <a:solidFill>
                <a:schemeClr val="dk1"/>
              </a:solidFill>
            </a:endParaRPr>
          </a:p>
          <a:p>
            <a:pPr indent="0" lvl="0" marL="0" rtl="0" algn="l">
              <a:lnSpc>
                <a:spcPct val="100000"/>
              </a:lnSpc>
              <a:spcBef>
                <a:spcPts val="0"/>
              </a:spcBef>
              <a:spcAft>
                <a:spcPts val="0"/>
              </a:spcAft>
              <a:buSzPts val="1100"/>
              <a:buNone/>
            </a:pPr>
            <a:r>
              <a:rPr b="1" lang="en-GB" sz="1800">
                <a:solidFill>
                  <a:schemeClr val="dk1"/>
                </a:solidFill>
              </a:rPr>
              <a:t>3. Master (anger of) others</a:t>
            </a:r>
            <a:endParaRPr b="1" sz="1800">
              <a:solidFill>
                <a:schemeClr val="dk1"/>
              </a:solidFill>
            </a:endParaRPr>
          </a:p>
          <a:p>
            <a:pPr indent="0" lvl="0" marL="0" rtl="0" algn="l">
              <a:lnSpc>
                <a:spcPct val="100000"/>
              </a:lnSpc>
              <a:spcBef>
                <a:spcPts val="0"/>
              </a:spcBef>
              <a:spcAft>
                <a:spcPts val="0"/>
              </a:spcAft>
              <a:buSzPts val="1100"/>
              <a:buNone/>
            </a:pPr>
            <a:r>
              <a:rPr b="1" lang="en-GB" sz="1800"/>
              <a:t>4. Humour: </a:t>
            </a:r>
            <a:r>
              <a:rPr lang="en-GB">
                <a:solidFill>
                  <a:schemeClr val="dk1"/>
                </a:solidFill>
              </a:rPr>
              <a:t>So, in </a:t>
            </a:r>
            <a:r>
              <a:rPr lang="en-GB">
                <a:solidFill>
                  <a:schemeClr val="dk1"/>
                </a:solidFill>
                <a:highlight>
                  <a:srgbClr val="FFF04F"/>
                </a:highlight>
              </a:rPr>
              <a:t>communication</a:t>
            </a:r>
            <a:r>
              <a:rPr lang="en-GB">
                <a:solidFill>
                  <a:schemeClr val="dk1"/>
                </a:solidFill>
              </a:rPr>
              <a:t> with others, you have to be a very humorous person. </a:t>
            </a:r>
            <a:r>
              <a:rPr b="1" lang="en-GB" sz="1800">
                <a:solidFill>
                  <a:schemeClr val="dk1"/>
                </a:solidFill>
              </a:rPr>
              <a:t>NO SARCASM</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But mostly I’ve seen, people have humour if somebody cannot walk straight, if a physical problem is there, they’ll laugh. If he has, say, not properly made his hair, then they will laugh. On some sort of very superficial thing, they laugh. This is not humorous. This is some sort of a criticism in laughter. Or some people have a humour like this, that they say sarcastic things. That’s no good. If you say one word to somebody sarcastic you think you are very brilliant, but you are lost forever for that person. That person will remember : “He said such-and-such things to me.”</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So sarcasm is against you completely, against Sahaja Yoga. If you have to say something, say it in such a manner that it doesn’t hurt the person and the person enjoys that subtle humour and understands also that this is the problem with me.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Now, humorous way is, say, if I have to tell something to you, I need not tell you directly you are like this, you are that, but I say: “There was one, you see, crow which came to my house and like that I can transfer all your qualities to that crow and describe to you. I’ll say that: “this crow did like this and did that.” Immediately, you’ll start thinking : “Is it about me that Mother was saying or about the crow?”</a:t>
            </a:r>
            <a:endParaRPr>
              <a:solidFill>
                <a:schemeClr val="dk1"/>
              </a:solidFill>
            </a:endParaRPr>
          </a:p>
          <a:p>
            <a:pPr indent="0" lvl="0" marL="0" rtl="0" algn="l">
              <a:lnSpc>
                <a:spcPct val="100000"/>
              </a:lnSpc>
              <a:spcBef>
                <a:spcPts val="0"/>
              </a:spcBef>
              <a:spcAft>
                <a:spcPts val="0"/>
              </a:spcAft>
              <a:buSzPts val="1100"/>
              <a:buNone/>
            </a:pPr>
            <a:r>
              <a:rPr lang="en-GB">
                <a:solidFill>
                  <a:schemeClr val="dk1"/>
                </a:solidFill>
              </a:rPr>
              <a:t>So transfer it to somebody else. Transfer it somebody else. That’s the best way. </a:t>
            </a:r>
            <a:r>
              <a:rPr b="1" lang="en-GB" sz="2300">
                <a:solidFill>
                  <a:schemeClr val="dk1"/>
                </a:solidFill>
              </a:rPr>
              <a:t>Shri Krishna Puja, Yogeshwara – The Technique of the Play</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GB"/>
              <a:t>Through Vishudhi chakra you feel connected to the whole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Be kind to yourself and to others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0" name="Shape 10"/>
        <p:cNvGrpSpPr/>
        <p:nvPr/>
      </p:nvGrpSpPr>
      <p:grpSpPr>
        <a:xfrm>
          <a:off x="0" y="0"/>
          <a:ext cx="0" cy="0"/>
          <a:chOff x="0" y="0"/>
          <a:chExt cx="0" cy="0"/>
        </a:xfrm>
      </p:grpSpPr>
      <p:sp>
        <p:nvSpPr>
          <p:cNvPr id="11" name="Google Shape;11;p18"/>
          <p:cNvSpPr txBox="1"/>
          <p:nvPr>
            <p:ph type="title"/>
          </p:nvPr>
        </p:nvSpPr>
        <p:spPr>
          <a:xfrm>
            <a:off x="991195" y="4105424"/>
            <a:ext cx="4071900" cy="897600"/>
          </a:xfrm>
          <a:prstGeom prst="rect">
            <a:avLst/>
          </a:prstGeom>
          <a:noFill/>
          <a:ln>
            <a:noFill/>
          </a:ln>
        </p:spPr>
        <p:txBody>
          <a:bodyPr anchorCtr="0" anchor="ctr" bIns="58925" lIns="58925" spcFirstLastPara="1" rIns="58925" wrap="square" tIns="58925">
            <a:noAutofit/>
          </a:bodyPr>
          <a:lstStyle>
            <a:lvl1pPr lvl="0"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1pPr>
            <a:lvl2pPr lvl="1"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2pPr>
            <a:lvl3pPr lvl="2"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3pPr>
            <a:lvl4pPr lvl="3"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4pPr>
            <a:lvl5pPr lvl="4"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5pPr>
            <a:lvl6pPr lvl="5"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9pPr>
          </a:lstStyle>
          <a:p/>
        </p:txBody>
      </p:sp>
      <p:sp>
        <p:nvSpPr>
          <p:cNvPr id="12" name="Google Shape;12;p18"/>
          <p:cNvSpPr txBox="1"/>
          <p:nvPr>
            <p:ph idx="1" type="body"/>
          </p:nvPr>
        </p:nvSpPr>
        <p:spPr>
          <a:xfrm>
            <a:off x="5518547" y="4467076"/>
            <a:ext cx="3482700" cy="267900"/>
          </a:xfrm>
          <a:prstGeom prst="rect">
            <a:avLst/>
          </a:prstGeom>
          <a:noFill/>
          <a:ln>
            <a:noFill/>
          </a:ln>
        </p:spPr>
        <p:txBody>
          <a:bodyPr anchorCtr="0" anchor="t" bIns="58925" lIns="58925" spcFirstLastPara="1" rIns="58925" wrap="square" tIns="58925">
            <a:noAutofit/>
          </a:bodyPr>
          <a:lstStyle>
            <a:lvl1pPr indent="-336550" lvl="0" marL="4572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1pPr>
            <a:lvl2pPr indent="-336550" lvl="1" marL="9144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2pPr>
            <a:lvl3pPr indent="-336550" lvl="2" marL="13716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3pPr>
            <a:lvl4pPr indent="-336550" lvl="3" marL="18288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4pPr>
            <a:lvl5pPr indent="-336550" lvl="4" marL="22860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5pPr>
            <a:lvl6pPr indent="-336550" lvl="5" marL="27432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6pPr>
            <a:lvl7pPr indent="-336550" lvl="6" marL="32004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7pPr>
            <a:lvl8pPr indent="-336550" lvl="7" marL="36576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8pPr>
            <a:lvl9pPr indent="-336550" lvl="8" marL="41148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9pPr>
          </a:lstStyle>
          <a:p/>
        </p:txBody>
      </p:sp>
      <p:sp>
        <p:nvSpPr>
          <p:cNvPr id="13" name="Google Shape;13;p18"/>
          <p:cNvSpPr txBox="1"/>
          <p:nvPr>
            <p:ph idx="10" type="dt"/>
          </p:nvPr>
        </p:nvSpPr>
        <p:spPr>
          <a:xfrm>
            <a:off x="0" y="0"/>
            <a:ext cx="2109300" cy="1581900"/>
          </a:xfrm>
          <a:prstGeom prst="rect">
            <a:avLst/>
          </a:prstGeom>
          <a:noFill/>
          <a:ln>
            <a:noFill/>
          </a:ln>
        </p:spPr>
        <p:txBody>
          <a:bodyPr anchorCtr="0" anchor="t" bIns="58925" lIns="58925" spcFirstLastPara="1" rIns="58925" wrap="square" tIns="58925">
            <a:noAutofit/>
          </a:bodyPr>
          <a:lstStyle>
            <a:lvl1pPr lvl="0"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14" name="Google Shape;14;p18"/>
          <p:cNvSpPr txBox="1"/>
          <p:nvPr>
            <p:ph idx="11" type="ftr"/>
          </p:nvPr>
        </p:nvSpPr>
        <p:spPr>
          <a:xfrm>
            <a:off x="0" y="0"/>
            <a:ext cx="2109300" cy="1581900"/>
          </a:xfrm>
          <a:prstGeom prst="rect">
            <a:avLst/>
          </a:prstGeom>
          <a:noFill/>
          <a:ln>
            <a:noFill/>
          </a:ln>
        </p:spPr>
        <p:txBody>
          <a:bodyPr anchorCtr="0" anchor="t" bIns="58925" lIns="58925" spcFirstLastPara="1" rIns="58925" wrap="square" tIns="58925">
            <a:noAutofit/>
          </a:bodyPr>
          <a:lstStyle>
            <a:lvl1pPr lvl="0"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15" name="Google Shape;15;p18"/>
          <p:cNvSpPr txBox="1"/>
          <p:nvPr>
            <p:ph idx="12" type="sldNum"/>
          </p:nvPr>
        </p:nvSpPr>
        <p:spPr>
          <a:xfrm>
            <a:off x="8624961" y="4851331"/>
            <a:ext cx="219900" cy="157500"/>
          </a:xfrm>
          <a:prstGeom prst="rect">
            <a:avLst/>
          </a:prstGeom>
          <a:noFill/>
          <a:ln>
            <a:noFill/>
          </a:ln>
        </p:spPr>
        <p:txBody>
          <a:bodyPr anchorCtr="0" anchor="b" bIns="32750" lIns="32750" spcFirstLastPara="1" rIns="32750" wrap="square" tIns="32750">
            <a:noAutofit/>
          </a:bodyPr>
          <a:lstStyle>
            <a:lvl1pPr indent="0" lvl="0"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20"/>
          <p:cNvSpPr txBox="1"/>
          <p:nvPr>
            <p:ph type="title"/>
          </p:nvPr>
        </p:nvSpPr>
        <p:spPr>
          <a:xfrm>
            <a:off x="401836" y="174129"/>
            <a:ext cx="3571800" cy="736800"/>
          </a:xfrm>
          <a:prstGeom prst="rect">
            <a:avLst/>
          </a:prstGeom>
          <a:noFill/>
          <a:ln>
            <a:noFill/>
          </a:ln>
        </p:spPr>
        <p:txBody>
          <a:bodyPr anchorCtr="0" anchor="b" bIns="58925" lIns="58925" spcFirstLastPara="1" rIns="58925" wrap="square" tIns="58925">
            <a:noAutofit/>
          </a:bodyPr>
          <a:lstStyle>
            <a:lvl1pPr lvl="0"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1pPr>
            <a:lvl2pPr lvl="1"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2pPr>
            <a:lvl3pPr lvl="2"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3pPr>
            <a:lvl4pPr lvl="3"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4pPr>
            <a:lvl5pPr lvl="4"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5pPr>
            <a:lvl6pPr lvl="5"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SzPts val="900"/>
              <a:buNone/>
              <a:defRPr b="0" i="0" sz="2700" u="none" cap="none" strike="noStrike">
                <a:solidFill>
                  <a:srgbClr val="000000"/>
                </a:solidFill>
                <a:latin typeface="Helvetica Neue Light"/>
                <a:ea typeface="Helvetica Neue Light"/>
                <a:cs typeface="Helvetica Neue Light"/>
                <a:sym typeface="Helvetica Neue Light"/>
              </a:defRPr>
            </a:lvl9pPr>
          </a:lstStyle>
          <a:p/>
        </p:txBody>
      </p:sp>
      <p:sp>
        <p:nvSpPr>
          <p:cNvPr id="23" name="Google Shape;23;p20"/>
          <p:cNvSpPr txBox="1"/>
          <p:nvPr>
            <p:ph idx="1" type="body"/>
          </p:nvPr>
        </p:nvSpPr>
        <p:spPr>
          <a:xfrm>
            <a:off x="401836" y="1172021"/>
            <a:ext cx="3571800" cy="3516000"/>
          </a:xfrm>
          <a:prstGeom prst="rect">
            <a:avLst/>
          </a:prstGeom>
          <a:noFill/>
          <a:ln>
            <a:noFill/>
          </a:ln>
        </p:spPr>
        <p:txBody>
          <a:bodyPr anchorCtr="0" anchor="t" bIns="58925" lIns="58925" spcFirstLastPara="1" rIns="58925" wrap="square" tIns="58925">
            <a:noAutofit/>
          </a:bodyPr>
          <a:lstStyle>
            <a:lvl1pPr indent="-336550" lvl="0" marL="4572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1pPr>
            <a:lvl2pPr indent="-336550" lvl="1" marL="9144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2pPr>
            <a:lvl3pPr indent="-336550" lvl="2" marL="13716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3pPr>
            <a:lvl4pPr indent="-336550" lvl="3" marL="18288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4pPr>
            <a:lvl5pPr indent="-336550" lvl="4" marL="22860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5pPr>
            <a:lvl6pPr indent="-336550" lvl="5" marL="27432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6pPr>
            <a:lvl7pPr indent="-336550" lvl="6" marL="32004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7pPr>
            <a:lvl8pPr indent="-336550" lvl="7" marL="36576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8pPr>
            <a:lvl9pPr indent="-336550" lvl="8" marL="4114800" marR="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9pPr>
          </a:lstStyle>
          <a:p/>
        </p:txBody>
      </p:sp>
      <p:sp>
        <p:nvSpPr>
          <p:cNvPr id="24" name="Google Shape;24;p20"/>
          <p:cNvSpPr txBox="1"/>
          <p:nvPr>
            <p:ph idx="10" type="dt"/>
          </p:nvPr>
        </p:nvSpPr>
        <p:spPr>
          <a:xfrm>
            <a:off x="0" y="0"/>
            <a:ext cx="2109300" cy="1581900"/>
          </a:xfrm>
          <a:prstGeom prst="rect">
            <a:avLst/>
          </a:prstGeom>
          <a:noFill/>
          <a:ln>
            <a:noFill/>
          </a:ln>
        </p:spPr>
        <p:txBody>
          <a:bodyPr anchorCtr="0" anchor="t" bIns="58925" lIns="58925" spcFirstLastPara="1" rIns="58925" wrap="square" tIns="58925">
            <a:noAutofit/>
          </a:bodyPr>
          <a:lstStyle>
            <a:lvl1pPr lvl="0"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25" name="Google Shape;25;p20"/>
          <p:cNvSpPr txBox="1"/>
          <p:nvPr>
            <p:ph idx="11" type="ftr"/>
          </p:nvPr>
        </p:nvSpPr>
        <p:spPr>
          <a:xfrm>
            <a:off x="0" y="0"/>
            <a:ext cx="2109300" cy="1581900"/>
          </a:xfrm>
          <a:prstGeom prst="rect">
            <a:avLst/>
          </a:prstGeom>
          <a:noFill/>
          <a:ln>
            <a:noFill/>
          </a:ln>
        </p:spPr>
        <p:txBody>
          <a:bodyPr anchorCtr="0" anchor="t" bIns="58925" lIns="58925" spcFirstLastPara="1" rIns="58925" wrap="square" tIns="58925">
            <a:noAutofit/>
          </a:bodyPr>
          <a:lstStyle>
            <a:lvl1pPr lvl="0"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900"/>
              <a:buFont typeface="Arial"/>
              <a:buNone/>
              <a:defRPr b="0" i="0" sz="2300" u="none" cap="none" strike="noStrike">
                <a:solidFill>
                  <a:srgbClr val="000000"/>
                </a:solidFill>
                <a:latin typeface="Helvetica Neue Light"/>
                <a:ea typeface="Helvetica Neue Light"/>
                <a:cs typeface="Helvetica Neue Light"/>
                <a:sym typeface="Helvetica Neue Light"/>
              </a:defRPr>
            </a:lvl9pPr>
          </a:lstStyle>
          <a:p/>
        </p:txBody>
      </p:sp>
      <p:sp>
        <p:nvSpPr>
          <p:cNvPr id="26" name="Google Shape;26;p20"/>
          <p:cNvSpPr txBox="1"/>
          <p:nvPr>
            <p:ph idx="12" type="sldNum"/>
          </p:nvPr>
        </p:nvSpPr>
        <p:spPr>
          <a:xfrm>
            <a:off x="358303" y="4851331"/>
            <a:ext cx="219900" cy="157500"/>
          </a:xfrm>
          <a:prstGeom prst="rect">
            <a:avLst/>
          </a:prstGeom>
          <a:noFill/>
          <a:ln>
            <a:noFill/>
          </a:ln>
        </p:spPr>
        <p:txBody>
          <a:bodyPr anchorCtr="0" anchor="b" bIns="32750" lIns="32750" spcFirstLastPara="1" rIns="32750" wrap="square" tIns="32750">
            <a:noAutofit/>
          </a:bodyPr>
          <a:lstStyle>
            <a:lvl1pPr indent="0" lvl="0"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cxnSp>
        <p:nvCxnSpPr>
          <p:cNvPr id="6" name="Google Shape;6;p17"/>
          <p:cNvCxnSpPr/>
          <p:nvPr/>
        </p:nvCxnSpPr>
        <p:spPr>
          <a:xfrm>
            <a:off x="5304234" y="4205045"/>
            <a:ext cx="0" cy="750900"/>
          </a:xfrm>
          <a:prstGeom prst="straightConnector1">
            <a:avLst/>
          </a:prstGeom>
          <a:noFill/>
          <a:ln cap="flat" cmpd="sng" w="12700">
            <a:solidFill>
              <a:srgbClr val="9A9A9A"/>
            </a:solidFill>
            <a:prstDash val="solid"/>
            <a:round/>
            <a:headEnd len="sm" w="sm" type="none"/>
            <a:tailEnd len="sm" w="sm" type="none"/>
          </a:ln>
        </p:spPr>
      </p:cxnSp>
      <p:sp>
        <p:nvSpPr>
          <p:cNvPr id="7" name="Google Shape;7;p17"/>
          <p:cNvSpPr txBox="1"/>
          <p:nvPr>
            <p:ph type="title"/>
          </p:nvPr>
        </p:nvSpPr>
        <p:spPr>
          <a:xfrm>
            <a:off x="991195" y="4105424"/>
            <a:ext cx="4071900" cy="897600"/>
          </a:xfrm>
          <a:prstGeom prst="rect">
            <a:avLst/>
          </a:prstGeom>
          <a:noFill/>
          <a:ln>
            <a:noFill/>
          </a:ln>
        </p:spPr>
        <p:txBody>
          <a:bodyPr anchorCtr="0" anchor="ctr"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7"/>
          <p:cNvSpPr txBox="1"/>
          <p:nvPr>
            <p:ph idx="1" type="body"/>
          </p:nvPr>
        </p:nvSpPr>
        <p:spPr>
          <a:xfrm>
            <a:off x="5518547" y="4467076"/>
            <a:ext cx="3482700" cy="267900"/>
          </a:xfrm>
          <a:prstGeom prst="rect">
            <a:avLst/>
          </a:prstGeom>
          <a:noFill/>
          <a:ln>
            <a:noFill/>
          </a:ln>
        </p:spPr>
        <p:txBody>
          <a:bodyPr anchorCtr="0" anchor="t" bIns="58925" lIns="58925" spcFirstLastPara="1" rIns="58925" wrap="square" tIns="58925">
            <a:noAutofit/>
          </a:bodyPr>
          <a:lstStyle>
            <a:lvl1pPr indent="-336550" lvl="0" marL="4572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1pPr>
            <a:lvl2pPr indent="-336550" lvl="1" marL="9144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2pPr>
            <a:lvl3pPr indent="-336550" lvl="2" marL="13716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3pPr>
            <a:lvl4pPr indent="-336550" lvl="3" marL="18288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4pPr>
            <a:lvl5pPr indent="-336550" lvl="4" marL="22860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5pPr>
            <a:lvl6pPr indent="-336550" lvl="5" marL="27432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6pPr>
            <a:lvl7pPr indent="-336550" lvl="6" marL="32004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7pPr>
            <a:lvl8pPr indent="-336550" lvl="7" marL="36576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8pPr>
            <a:lvl9pPr indent="-336550" lvl="8" marL="41148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9pPr>
          </a:lstStyle>
          <a:p/>
        </p:txBody>
      </p:sp>
      <p:sp>
        <p:nvSpPr>
          <p:cNvPr id="9" name="Google Shape;9;p17"/>
          <p:cNvSpPr txBox="1"/>
          <p:nvPr>
            <p:ph idx="12" type="sldNum"/>
          </p:nvPr>
        </p:nvSpPr>
        <p:spPr>
          <a:xfrm>
            <a:off x="8624961" y="4851331"/>
            <a:ext cx="219900" cy="157500"/>
          </a:xfrm>
          <a:prstGeom prst="rect">
            <a:avLst/>
          </a:prstGeom>
          <a:noFill/>
          <a:ln>
            <a:noFill/>
          </a:ln>
        </p:spPr>
        <p:txBody>
          <a:bodyPr anchorCtr="0" anchor="b" bIns="32750" lIns="32750" spcFirstLastPara="1" rIns="32750" wrap="square" tIns="32750">
            <a:noAutofit/>
          </a:bodyPr>
          <a:lstStyle>
            <a:lvl1pPr indent="0" lvl="0"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 name="Shape 16"/>
        <p:cNvGrpSpPr/>
        <p:nvPr/>
      </p:nvGrpSpPr>
      <p:grpSpPr>
        <a:xfrm>
          <a:off x="0" y="0"/>
          <a:ext cx="0" cy="0"/>
          <a:chOff x="0" y="0"/>
          <a:chExt cx="0" cy="0"/>
        </a:xfrm>
      </p:grpSpPr>
      <p:cxnSp>
        <p:nvCxnSpPr>
          <p:cNvPr id="17" name="Google Shape;17;p19"/>
          <p:cNvCxnSpPr/>
          <p:nvPr/>
        </p:nvCxnSpPr>
        <p:spPr>
          <a:xfrm>
            <a:off x="401836" y="1038076"/>
            <a:ext cx="3566400" cy="0"/>
          </a:xfrm>
          <a:prstGeom prst="straightConnector1">
            <a:avLst/>
          </a:prstGeom>
          <a:noFill/>
          <a:ln cap="flat" cmpd="sng" w="12700">
            <a:solidFill>
              <a:srgbClr val="9A9A9A"/>
            </a:solidFill>
            <a:prstDash val="solid"/>
            <a:round/>
            <a:headEnd len="sm" w="sm" type="none"/>
            <a:tailEnd len="sm" w="sm" type="none"/>
          </a:ln>
        </p:spPr>
      </p:cxnSp>
      <p:sp>
        <p:nvSpPr>
          <p:cNvPr id="18" name="Google Shape;18;p19"/>
          <p:cNvSpPr txBox="1"/>
          <p:nvPr>
            <p:ph type="title"/>
          </p:nvPr>
        </p:nvSpPr>
        <p:spPr>
          <a:xfrm>
            <a:off x="401836" y="174129"/>
            <a:ext cx="3571800" cy="736800"/>
          </a:xfrm>
          <a:prstGeom prst="rect">
            <a:avLst/>
          </a:prstGeom>
          <a:noFill/>
          <a:ln>
            <a:noFill/>
          </a:ln>
        </p:spPr>
        <p:txBody>
          <a:bodyPr anchorCtr="0" anchor="b"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0"/>
              </a:spcBef>
              <a:spcAft>
                <a:spcPts val="0"/>
              </a:spcAft>
              <a:buClr>
                <a:srgbClr val="000000"/>
              </a:buClr>
              <a:buSzPts val="900"/>
              <a:buFont typeface="Arial"/>
              <a:buNone/>
              <a:defRPr b="0" i="0" sz="2700" u="none" cap="none" strike="noStrike">
                <a:solidFill>
                  <a:srgbClr val="000000"/>
                </a:solidFill>
                <a:latin typeface="Helvetica Neue Light"/>
                <a:ea typeface="Helvetica Neue Light"/>
                <a:cs typeface="Helvetica Neue Light"/>
                <a:sym typeface="Helvetica Neue Light"/>
              </a:defRPr>
            </a:lvl9pPr>
          </a:lstStyle>
          <a:p/>
        </p:txBody>
      </p:sp>
      <p:sp>
        <p:nvSpPr>
          <p:cNvPr id="19" name="Google Shape;19;p19"/>
          <p:cNvSpPr txBox="1"/>
          <p:nvPr>
            <p:ph idx="1" type="body"/>
          </p:nvPr>
        </p:nvSpPr>
        <p:spPr>
          <a:xfrm>
            <a:off x="401836" y="1172021"/>
            <a:ext cx="3571800" cy="3516000"/>
          </a:xfrm>
          <a:prstGeom prst="rect">
            <a:avLst/>
          </a:prstGeom>
          <a:noFill/>
          <a:ln>
            <a:noFill/>
          </a:ln>
        </p:spPr>
        <p:txBody>
          <a:bodyPr anchorCtr="0" anchor="t" bIns="58925" lIns="58925" spcFirstLastPara="1" rIns="58925" wrap="square" tIns="58925">
            <a:noAutofit/>
          </a:bodyPr>
          <a:lstStyle>
            <a:lvl1pPr indent="-336550" lvl="0" marL="4572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1pPr>
            <a:lvl2pPr indent="-336550" lvl="1" marL="9144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2pPr>
            <a:lvl3pPr indent="-336550" lvl="2" marL="13716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3pPr>
            <a:lvl4pPr indent="-336550" lvl="3" marL="18288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4pPr>
            <a:lvl5pPr indent="-336550" lvl="4" marL="22860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5pPr>
            <a:lvl6pPr indent="-336550" lvl="5" marL="27432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6pPr>
            <a:lvl7pPr indent="-336550" lvl="6" marL="32004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7pPr>
            <a:lvl8pPr indent="-336550" lvl="7" marL="36576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8pPr>
            <a:lvl9pPr indent="-336550" lvl="8" marL="4114800" marR="0" rtl="0" algn="l">
              <a:lnSpc>
                <a:spcPct val="100000"/>
              </a:lnSpc>
              <a:spcBef>
                <a:spcPts val="2700"/>
              </a:spcBef>
              <a:spcAft>
                <a:spcPts val="0"/>
              </a:spcAft>
              <a:buClr>
                <a:srgbClr val="747474"/>
              </a:buClr>
              <a:buSzPts val="1700"/>
              <a:buFont typeface="Helvetica Neue"/>
              <a:buChar char="•"/>
              <a:defRPr b="0" i="0" sz="2300" u="none" cap="none" strike="noStrike">
                <a:solidFill>
                  <a:srgbClr val="747474"/>
                </a:solidFill>
                <a:latin typeface="Helvetica Neue Light"/>
                <a:ea typeface="Helvetica Neue Light"/>
                <a:cs typeface="Helvetica Neue Light"/>
                <a:sym typeface="Helvetica Neue Light"/>
              </a:defRPr>
            </a:lvl9pPr>
          </a:lstStyle>
          <a:p/>
        </p:txBody>
      </p:sp>
      <p:sp>
        <p:nvSpPr>
          <p:cNvPr id="20" name="Google Shape;20;p19"/>
          <p:cNvSpPr txBox="1"/>
          <p:nvPr>
            <p:ph idx="12" type="sldNum"/>
          </p:nvPr>
        </p:nvSpPr>
        <p:spPr>
          <a:xfrm>
            <a:off x="358303" y="4851331"/>
            <a:ext cx="219900" cy="157500"/>
          </a:xfrm>
          <a:prstGeom prst="rect">
            <a:avLst/>
          </a:prstGeom>
          <a:noFill/>
          <a:ln>
            <a:noFill/>
          </a:ln>
        </p:spPr>
        <p:txBody>
          <a:bodyPr anchorCtr="0" anchor="b" bIns="32750" lIns="32750" spcFirstLastPara="1" rIns="32750" wrap="square" tIns="32750">
            <a:noAutofit/>
          </a:bodyPr>
          <a:lstStyle>
            <a:lvl1pPr indent="0" lvl="0"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GB"/>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QZDoKXWjU5A"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 name="Shape 30"/>
        <p:cNvGrpSpPr/>
        <p:nvPr/>
      </p:nvGrpSpPr>
      <p:grpSpPr>
        <a:xfrm>
          <a:off x="0" y="0"/>
          <a:ext cx="0" cy="0"/>
          <a:chOff x="0" y="0"/>
          <a:chExt cx="0" cy="0"/>
        </a:xfrm>
      </p:grpSpPr>
      <p:sp>
        <p:nvSpPr>
          <p:cNvPr id="31" name="Google Shape;31;p1"/>
          <p:cNvSpPr txBox="1"/>
          <p:nvPr>
            <p:ph type="title"/>
          </p:nvPr>
        </p:nvSpPr>
        <p:spPr>
          <a:xfrm>
            <a:off x="991195" y="4105424"/>
            <a:ext cx="4071900" cy="897600"/>
          </a:xfrm>
          <a:prstGeom prst="rect">
            <a:avLst/>
          </a:prstGeom>
          <a:noFill/>
          <a:ln>
            <a:noFill/>
          </a:ln>
        </p:spPr>
        <p:txBody>
          <a:bodyPr anchorCtr="0" anchor="ctr" bIns="32750" lIns="32750" spcFirstLastPara="1" rIns="32750" wrap="square" tIns="32750">
            <a:noAutofit/>
          </a:bodyPr>
          <a:lstStyle/>
          <a:p>
            <a:pPr indent="0" lvl="0" marL="0" marR="0" rtl="0" algn="r">
              <a:lnSpc>
                <a:spcPct val="100000"/>
              </a:lnSpc>
              <a:spcBef>
                <a:spcPts val="0"/>
              </a:spcBef>
              <a:spcAft>
                <a:spcPts val="0"/>
              </a:spcAft>
              <a:buClr>
                <a:srgbClr val="000000"/>
              </a:buClr>
              <a:buSzPts val="2700"/>
              <a:buFont typeface="Helvetica Neue Light"/>
              <a:buNone/>
            </a:pPr>
            <a:r>
              <a:rPr lang="en-GB"/>
              <a:t>Communication &amp; Expression</a:t>
            </a:r>
            <a:endParaRPr/>
          </a:p>
        </p:txBody>
      </p:sp>
      <p:sp>
        <p:nvSpPr>
          <p:cNvPr id="32" name="Google Shape;32;p1"/>
          <p:cNvSpPr txBox="1"/>
          <p:nvPr>
            <p:ph idx="1" type="body"/>
          </p:nvPr>
        </p:nvSpPr>
        <p:spPr>
          <a:xfrm>
            <a:off x="5518547" y="4467076"/>
            <a:ext cx="3482700" cy="267900"/>
          </a:xfrm>
          <a:prstGeom prst="rect">
            <a:avLst/>
          </a:prstGeom>
          <a:noFill/>
          <a:ln>
            <a:noFill/>
          </a:ln>
        </p:spPr>
        <p:txBody>
          <a:bodyPr anchorCtr="0" anchor="t" bIns="29450" lIns="58925" spcFirstLastPara="1" rIns="58925" wrap="square" tIns="29450">
            <a:noAutofit/>
          </a:bodyPr>
          <a:lstStyle/>
          <a:p>
            <a:pPr indent="-292100" lvl="0" marL="292100" marR="0" rtl="0" algn="l">
              <a:lnSpc>
                <a:spcPct val="100000"/>
              </a:lnSpc>
              <a:spcBef>
                <a:spcPts val="0"/>
              </a:spcBef>
              <a:spcAft>
                <a:spcPts val="0"/>
              </a:spcAft>
              <a:buClr>
                <a:srgbClr val="747474"/>
              </a:buClr>
              <a:buSzPts val="1300"/>
              <a:buFont typeface="Helvetica Neue"/>
              <a:buNone/>
            </a:pPr>
            <a:r>
              <a:rPr b="0" i="0" lang="en-GB" sz="1700" u="none" cap="none" strike="noStrike">
                <a:solidFill>
                  <a:srgbClr val="747474"/>
                </a:solidFill>
                <a:latin typeface="Helvetica Neue"/>
                <a:ea typeface="Helvetica Neue"/>
                <a:cs typeface="Helvetica Neue"/>
                <a:sym typeface="Helvetica Neue"/>
              </a:rPr>
              <a:t>The </a:t>
            </a:r>
            <a:r>
              <a:rPr lang="en-GB" sz="1700">
                <a:latin typeface="Helvetica Neue"/>
                <a:ea typeface="Helvetica Neue"/>
                <a:cs typeface="Helvetica Neue"/>
                <a:sym typeface="Helvetica Neue"/>
              </a:rPr>
              <a:t>Vishuddhi Chakra</a:t>
            </a:r>
            <a:endParaRPr/>
          </a:p>
        </p:txBody>
      </p:sp>
      <p:pic>
        <p:nvPicPr>
          <p:cNvPr id="33" name="Google Shape;33;p1"/>
          <p:cNvPicPr preferRelativeResize="0"/>
          <p:nvPr/>
        </p:nvPicPr>
        <p:blipFill rotWithShape="1">
          <a:blip r:embed="rId3">
            <a:alphaModFix/>
          </a:blip>
          <a:srcRect b="21141" l="0" r="0" t="21137"/>
          <a:stretch/>
        </p:blipFill>
        <p:spPr>
          <a:xfrm>
            <a:off x="-125275" y="281950"/>
            <a:ext cx="9269276" cy="3938624"/>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0"/>
          <p:cNvSpPr txBox="1"/>
          <p:nvPr>
            <p:ph type="title"/>
          </p:nvPr>
        </p:nvSpPr>
        <p:spPr>
          <a:xfrm>
            <a:off x="401836" y="174128"/>
            <a:ext cx="3571800" cy="873621"/>
          </a:xfrm>
          <a:prstGeom prst="rect">
            <a:avLst/>
          </a:prstGeom>
          <a:noFill/>
          <a:ln>
            <a:noFill/>
          </a:ln>
        </p:spPr>
        <p:txBody>
          <a:bodyPr anchorCtr="0" anchor="b" bIns="58925" lIns="58925" spcFirstLastPara="1" rIns="58925" wrap="square" tIns="58925">
            <a:noAutofit/>
          </a:bodyPr>
          <a:lstStyle/>
          <a:p>
            <a:pPr indent="0" lvl="0" marL="0" rtl="0" algn="l">
              <a:lnSpc>
                <a:spcPct val="100000"/>
              </a:lnSpc>
              <a:spcBef>
                <a:spcPts val="0"/>
              </a:spcBef>
              <a:spcAft>
                <a:spcPts val="0"/>
              </a:spcAft>
              <a:buSzPts val="900"/>
              <a:buNone/>
            </a:pPr>
            <a:r>
              <a:rPr lang="en-GB"/>
              <a:t>Witness: what does that mean for you?</a:t>
            </a:r>
            <a:endParaRPr/>
          </a:p>
        </p:txBody>
      </p:sp>
      <p:sp>
        <p:nvSpPr>
          <p:cNvPr id="100" name="Google Shape;100;p10"/>
          <p:cNvSpPr txBox="1"/>
          <p:nvPr>
            <p:ph idx="1" type="body"/>
          </p:nvPr>
        </p:nvSpPr>
        <p:spPr>
          <a:xfrm>
            <a:off x="401824" y="1172025"/>
            <a:ext cx="4012500" cy="35160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2700"/>
              </a:spcBef>
              <a:spcAft>
                <a:spcPts val="0"/>
              </a:spcAft>
              <a:buSzPts val="1700"/>
              <a:buNone/>
            </a:pPr>
            <a:r>
              <a:rPr i="1" lang="en-GB"/>
              <a:t>“All the world’s a stage </a:t>
            </a:r>
            <a:br>
              <a:rPr i="1" lang="en-GB"/>
            </a:br>
            <a:r>
              <a:rPr i="1" lang="en-GB"/>
              <a:t>And all the men and women merely players; they have their exits and their entrances</a:t>
            </a:r>
            <a:br>
              <a:rPr i="1" lang="en-GB"/>
            </a:br>
            <a:r>
              <a:rPr i="1" lang="en-GB"/>
              <a:t>And one man in his time plays many parts...”</a:t>
            </a:r>
            <a:endParaRPr i="1"/>
          </a:p>
          <a:p>
            <a:pPr indent="0" lvl="0" marL="0" rtl="0" algn="l">
              <a:lnSpc>
                <a:spcPct val="100000"/>
              </a:lnSpc>
              <a:spcBef>
                <a:spcPts val="2700"/>
              </a:spcBef>
              <a:spcAft>
                <a:spcPts val="0"/>
              </a:spcAft>
              <a:buSzPts val="1700"/>
              <a:buNone/>
            </a:pPr>
            <a:r>
              <a:rPr lang="en-GB"/>
              <a:t>William Shakespeare</a:t>
            </a:r>
            <a:endParaRPr/>
          </a:p>
        </p:txBody>
      </p:sp>
      <p:pic>
        <p:nvPicPr>
          <p:cNvPr id="101" name="Google Shape;101;p10"/>
          <p:cNvPicPr preferRelativeResize="0"/>
          <p:nvPr/>
        </p:nvPicPr>
        <p:blipFill rotWithShape="1">
          <a:blip r:embed="rId3">
            <a:alphaModFix/>
          </a:blip>
          <a:srcRect b="0" l="0" r="0" t="0"/>
          <a:stretch/>
        </p:blipFill>
        <p:spPr>
          <a:xfrm>
            <a:off x="4126022" y="451050"/>
            <a:ext cx="4736250" cy="424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1"/>
          <p:cNvSpPr txBox="1"/>
          <p:nvPr>
            <p:ph idx="1" type="body"/>
          </p:nvPr>
        </p:nvSpPr>
        <p:spPr>
          <a:xfrm>
            <a:off x="401825" y="1079500"/>
            <a:ext cx="6187200" cy="325825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2700"/>
              </a:spcBef>
              <a:spcAft>
                <a:spcPts val="0"/>
              </a:spcAft>
              <a:buSzPts val="1700"/>
              <a:buNone/>
            </a:pPr>
            <a:r>
              <a:rPr lang="en-GB" sz="2400">
                <a:latin typeface="Arial"/>
                <a:ea typeface="Arial"/>
                <a:cs typeface="Arial"/>
                <a:sym typeface="Arial"/>
              </a:rPr>
              <a:t>Without thinking</a:t>
            </a:r>
            <a:endParaRPr sz="1800">
              <a:latin typeface="Arial"/>
              <a:ea typeface="Arial"/>
              <a:cs typeface="Arial"/>
              <a:sym typeface="Arial"/>
            </a:endParaRPr>
          </a:p>
          <a:p>
            <a:pPr indent="-342900" lvl="0" marL="457200" rtl="0" algn="l">
              <a:lnSpc>
                <a:spcPct val="100000"/>
              </a:lnSpc>
              <a:spcBef>
                <a:spcPts val="2700"/>
              </a:spcBef>
              <a:spcAft>
                <a:spcPts val="0"/>
              </a:spcAft>
              <a:buSzPts val="1800"/>
              <a:buFont typeface="Arial"/>
              <a:buChar char="-"/>
            </a:pPr>
            <a:r>
              <a:rPr lang="en-GB" sz="1800">
                <a:latin typeface="Arial"/>
                <a:ea typeface="Arial"/>
                <a:cs typeface="Arial"/>
                <a:sym typeface="Arial"/>
              </a:rPr>
              <a:t>You have empathy</a:t>
            </a:r>
            <a:endParaRPr sz="18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GB" sz="1800">
                <a:latin typeface="Arial"/>
                <a:ea typeface="Arial"/>
                <a:cs typeface="Arial"/>
                <a:sym typeface="Arial"/>
              </a:rPr>
              <a:t>You do not need to react</a:t>
            </a:r>
            <a:endParaRPr sz="18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GB" sz="1800">
                <a:latin typeface="Arial"/>
                <a:ea typeface="Arial"/>
                <a:cs typeface="Arial"/>
                <a:sym typeface="Arial"/>
              </a:rPr>
              <a:t> It does not make you feel bad.</a:t>
            </a:r>
            <a:endParaRPr sz="1800"/>
          </a:p>
          <a:p>
            <a:pPr indent="0" lvl="0" marL="0" rtl="0" algn="l">
              <a:lnSpc>
                <a:spcPct val="100000"/>
              </a:lnSpc>
              <a:spcBef>
                <a:spcPts val="2700"/>
              </a:spcBef>
              <a:spcAft>
                <a:spcPts val="0"/>
              </a:spcAft>
              <a:buSzPts val="1700"/>
              <a:buNone/>
            </a:pPr>
            <a:r>
              <a:rPr lang="en-GB" sz="1800">
                <a:latin typeface="Arial"/>
                <a:ea typeface="Arial"/>
                <a:cs typeface="Arial"/>
                <a:sym typeface="Arial"/>
              </a:rPr>
              <a:t>The power of Silence:</a:t>
            </a:r>
            <a:endParaRPr sz="1000">
              <a:latin typeface="Arial"/>
              <a:ea typeface="Arial"/>
              <a:cs typeface="Arial"/>
              <a:sym typeface="Arial"/>
            </a:endParaRPr>
          </a:p>
          <a:p>
            <a:pPr indent="0" lvl="0" marL="0" rtl="0" algn="l">
              <a:lnSpc>
                <a:spcPct val="100000"/>
              </a:lnSpc>
              <a:spcBef>
                <a:spcPts val="2700"/>
              </a:spcBef>
              <a:spcAft>
                <a:spcPts val="0"/>
              </a:spcAft>
              <a:buSzPts val="1700"/>
              <a:buNone/>
            </a:pPr>
            <a:r>
              <a:rPr lang="en-GB" sz="1800">
                <a:latin typeface="Arial"/>
                <a:ea typeface="Arial"/>
                <a:cs typeface="Arial"/>
                <a:sym typeface="Arial"/>
              </a:rPr>
              <a:t>Thoughtless Awareness that connects you to the All Pervading Power and makes you see Reality/ the Play</a:t>
            </a:r>
            <a:endParaRPr sz="1800">
              <a:latin typeface="Arial"/>
              <a:ea typeface="Arial"/>
              <a:cs typeface="Arial"/>
              <a:sym typeface="Arial"/>
            </a:endParaRPr>
          </a:p>
          <a:p>
            <a:pPr indent="0" lvl="0" marL="0" rtl="0" algn="l">
              <a:lnSpc>
                <a:spcPct val="100000"/>
              </a:lnSpc>
              <a:spcBef>
                <a:spcPts val="2700"/>
              </a:spcBef>
              <a:spcAft>
                <a:spcPts val="0"/>
              </a:spcAft>
              <a:buClr>
                <a:schemeClr val="dk1"/>
              </a:buClr>
              <a:buSzPts val="1700"/>
              <a:buFont typeface="Arial"/>
              <a:buNone/>
            </a:pPr>
            <a:r>
              <a:rPr lang="en-GB" sz="1800">
                <a:latin typeface="Arial"/>
                <a:ea typeface="Arial"/>
                <a:cs typeface="Arial"/>
                <a:sym typeface="Arial"/>
              </a:rPr>
              <a:t>Comparing  with creative thinking/ theatre Improv</a:t>
            </a:r>
            <a:endParaRPr>
              <a:latin typeface="Arial"/>
              <a:ea typeface="Arial"/>
              <a:cs typeface="Arial"/>
              <a:sym typeface="Arial"/>
            </a:endParaRPr>
          </a:p>
        </p:txBody>
      </p:sp>
      <p:sp>
        <p:nvSpPr>
          <p:cNvPr id="107" name="Google Shape;107;p11"/>
          <p:cNvSpPr txBox="1"/>
          <p:nvPr>
            <p:ph type="title"/>
          </p:nvPr>
        </p:nvSpPr>
        <p:spPr>
          <a:xfrm>
            <a:off x="401836" y="174129"/>
            <a:ext cx="3571800" cy="603746"/>
          </a:xfrm>
          <a:prstGeom prst="rect">
            <a:avLst/>
          </a:prstGeom>
          <a:noFill/>
          <a:ln>
            <a:noFill/>
          </a:ln>
        </p:spPr>
        <p:txBody>
          <a:bodyPr anchorCtr="0" anchor="b" bIns="58925" lIns="58925" spcFirstLastPara="1" rIns="58925" wrap="square" tIns="58925">
            <a:noAutofit/>
          </a:bodyPr>
          <a:lstStyle/>
          <a:p>
            <a:pPr indent="0" lvl="0" marL="0" marR="0" rtl="0" algn="l">
              <a:lnSpc>
                <a:spcPct val="100000"/>
              </a:lnSpc>
              <a:spcBef>
                <a:spcPts val="0"/>
              </a:spcBef>
              <a:spcAft>
                <a:spcPts val="0"/>
              </a:spcAft>
              <a:buSzPts val="900"/>
              <a:buNone/>
            </a:pPr>
            <a:br>
              <a:rPr lang="en-GB"/>
            </a:br>
            <a:br>
              <a:rPr lang="en-GB"/>
            </a:br>
            <a:br>
              <a:rPr lang="en-GB"/>
            </a:br>
            <a:br>
              <a:rPr lang="en-GB"/>
            </a:br>
            <a:r>
              <a:rPr lang="en-GB"/>
              <a:t>WITNESSING</a:t>
            </a:r>
            <a:endParaRPr/>
          </a:p>
        </p:txBody>
      </p:sp>
      <p:pic>
        <p:nvPicPr>
          <p:cNvPr descr="images-2.jpg" id="108" name="Google Shape;108;p11"/>
          <p:cNvPicPr preferRelativeResize="0"/>
          <p:nvPr/>
        </p:nvPicPr>
        <p:blipFill rotWithShape="1">
          <a:blip r:embed="rId3">
            <a:alphaModFix/>
          </a:blip>
          <a:srcRect b="0" l="0" r="0" t="0"/>
          <a:stretch/>
        </p:blipFill>
        <p:spPr>
          <a:xfrm>
            <a:off x="5130800" y="437817"/>
            <a:ext cx="4013200" cy="28564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2"/>
          <p:cNvSpPr txBox="1"/>
          <p:nvPr>
            <p:ph type="title"/>
          </p:nvPr>
        </p:nvSpPr>
        <p:spPr>
          <a:xfrm>
            <a:off x="888999" y="222251"/>
            <a:ext cx="6619301" cy="762000"/>
          </a:xfrm>
          <a:prstGeom prst="rect">
            <a:avLst/>
          </a:prstGeom>
          <a:noFill/>
          <a:ln>
            <a:noFill/>
          </a:ln>
        </p:spPr>
        <p:txBody>
          <a:bodyPr anchorCtr="0" anchor="b" bIns="58925" lIns="58925" spcFirstLastPara="1" rIns="58925" wrap="square" tIns="58925">
            <a:noAutofit/>
          </a:bodyPr>
          <a:lstStyle/>
          <a:p>
            <a:pPr indent="0" lvl="0" marL="0" marR="0" rtl="0" algn="l">
              <a:lnSpc>
                <a:spcPct val="100000"/>
              </a:lnSpc>
              <a:spcBef>
                <a:spcPts val="0"/>
              </a:spcBef>
              <a:spcAft>
                <a:spcPts val="0"/>
              </a:spcAft>
              <a:buSzPts val="900"/>
              <a:buNone/>
            </a:pPr>
            <a:r>
              <a:rPr lang="en-GB"/>
              <a:t>A good place to start:</a:t>
            </a:r>
            <a:endParaRPr/>
          </a:p>
          <a:p>
            <a:pPr indent="0" lvl="0" marL="0" marR="0" rtl="0" algn="l">
              <a:lnSpc>
                <a:spcPct val="100000"/>
              </a:lnSpc>
              <a:spcBef>
                <a:spcPts val="0"/>
              </a:spcBef>
              <a:spcAft>
                <a:spcPts val="0"/>
              </a:spcAft>
              <a:buSzPts val="900"/>
              <a:buNone/>
            </a:pPr>
            <a:r>
              <a:rPr lang="en-GB"/>
              <a:t>Smile and the whole world smiles with you</a:t>
            </a:r>
            <a:endParaRPr/>
          </a:p>
        </p:txBody>
      </p:sp>
      <p:sp>
        <p:nvSpPr>
          <p:cNvPr id="114" name="Google Shape;114;p12"/>
          <p:cNvSpPr txBox="1"/>
          <p:nvPr>
            <p:ph idx="1" type="body"/>
          </p:nvPr>
        </p:nvSpPr>
        <p:spPr>
          <a:xfrm>
            <a:off x="401825" y="1172025"/>
            <a:ext cx="5806200" cy="3516000"/>
          </a:xfrm>
          <a:prstGeom prst="rect">
            <a:avLst/>
          </a:prstGeom>
          <a:noFill/>
          <a:ln>
            <a:noFill/>
          </a:ln>
        </p:spPr>
        <p:txBody>
          <a:bodyPr anchorCtr="0" anchor="t" bIns="58925" lIns="58925" spcFirstLastPara="1" rIns="58925" wrap="square" tIns="58925">
            <a:noAutofit/>
          </a:bodyPr>
          <a:lstStyle/>
          <a:p>
            <a:pPr indent="-336550" lvl="0" marL="457200" marR="0" rtl="0" algn="l">
              <a:lnSpc>
                <a:spcPct val="100000"/>
              </a:lnSpc>
              <a:spcBef>
                <a:spcPts val="2700"/>
              </a:spcBef>
              <a:spcAft>
                <a:spcPts val="0"/>
              </a:spcAft>
              <a:buClr>
                <a:srgbClr val="747474"/>
              </a:buClr>
              <a:buSzPts val="1700"/>
              <a:buFont typeface="Helvetica Neue"/>
              <a:buChar char="•"/>
            </a:pPr>
            <a:r>
              <a:rPr lang="en-GB"/>
              <a:t>Moods are contagious</a:t>
            </a:r>
            <a:endParaRPr/>
          </a:p>
          <a:p>
            <a:pPr indent="-336550" lvl="0" marL="457200" marR="0" rtl="0" algn="l">
              <a:lnSpc>
                <a:spcPct val="100000"/>
              </a:lnSpc>
              <a:spcBef>
                <a:spcPts val="2700"/>
              </a:spcBef>
              <a:spcAft>
                <a:spcPts val="0"/>
              </a:spcAft>
              <a:buClr>
                <a:srgbClr val="747474"/>
              </a:buClr>
              <a:buSzPts val="1700"/>
              <a:buFont typeface="Helvetica Neue"/>
              <a:buChar char="•"/>
            </a:pPr>
            <a:r>
              <a:rPr lang="en-GB"/>
              <a:t>You can influence with positivity. </a:t>
            </a:r>
            <a:endParaRPr/>
          </a:p>
          <a:p>
            <a:pPr indent="-336550" lvl="0" marL="457200" marR="0" rtl="0" algn="l">
              <a:lnSpc>
                <a:spcPct val="100000"/>
              </a:lnSpc>
              <a:spcBef>
                <a:spcPts val="2700"/>
              </a:spcBef>
              <a:spcAft>
                <a:spcPts val="0"/>
              </a:spcAft>
              <a:buClr>
                <a:srgbClr val="747474"/>
              </a:buClr>
              <a:buSzPts val="1700"/>
              <a:buFont typeface="Helvetica Neue"/>
              <a:buChar char="•"/>
            </a:pPr>
            <a:r>
              <a:rPr lang="en-GB"/>
              <a:t> The feel good neurotransmitters – dopamine, endorphines and serotonin are all released when you smile</a:t>
            </a:r>
            <a:endParaRPr/>
          </a:p>
          <a:p>
            <a:pPr indent="-336550" lvl="0" marL="457200" marR="0" rtl="0" algn="l">
              <a:lnSpc>
                <a:spcPct val="100000"/>
              </a:lnSpc>
              <a:spcBef>
                <a:spcPts val="2700"/>
              </a:spcBef>
              <a:spcAft>
                <a:spcPts val="0"/>
              </a:spcAft>
              <a:buClr>
                <a:srgbClr val="747474"/>
              </a:buClr>
              <a:buSzPts val="1700"/>
              <a:buFont typeface="Helvetica Neue"/>
              <a:buChar char="•"/>
            </a:pPr>
            <a:r>
              <a:rPr lang="en-GB"/>
              <a:t>Does wonders against stress</a:t>
            </a:r>
            <a:endParaRPr/>
          </a:p>
          <a:p>
            <a:pPr indent="-228600" lvl="0" marL="457200" marR="0" rtl="0" algn="l">
              <a:lnSpc>
                <a:spcPct val="100000"/>
              </a:lnSpc>
              <a:spcBef>
                <a:spcPts val="2700"/>
              </a:spcBef>
              <a:spcAft>
                <a:spcPts val="0"/>
              </a:spcAft>
              <a:buClr>
                <a:srgbClr val="747474"/>
              </a:buClr>
              <a:buSzPts val="1700"/>
              <a:buFont typeface="Helvetica Neue"/>
              <a:buNone/>
            </a:pPr>
            <a:r>
              <a:t/>
            </a:r>
            <a:endParaRPr/>
          </a:p>
        </p:txBody>
      </p:sp>
      <p:pic>
        <p:nvPicPr>
          <p:cNvPr id="115" name="Google Shape;115;p12"/>
          <p:cNvPicPr preferRelativeResize="0"/>
          <p:nvPr/>
        </p:nvPicPr>
        <p:blipFill rotWithShape="1">
          <a:blip r:embed="rId3">
            <a:alphaModFix/>
          </a:blip>
          <a:srcRect b="0" l="0" r="0" t="0"/>
          <a:stretch/>
        </p:blipFill>
        <p:spPr>
          <a:xfrm>
            <a:off x="6544800" y="1422825"/>
            <a:ext cx="2013600" cy="3014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3"/>
          <p:cNvSpPr txBox="1"/>
          <p:nvPr>
            <p:ph type="title"/>
          </p:nvPr>
        </p:nvSpPr>
        <p:spPr>
          <a:xfrm>
            <a:off x="401836" y="174129"/>
            <a:ext cx="3571800" cy="736800"/>
          </a:xfrm>
          <a:prstGeom prst="rect">
            <a:avLst/>
          </a:prstGeom>
          <a:noFill/>
          <a:ln>
            <a:noFill/>
          </a:ln>
        </p:spPr>
        <p:txBody>
          <a:bodyPr anchorCtr="0" anchor="b" bIns="58925" lIns="58925" spcFirstLastPara="1" rIns="58925" wrap="square" tIns="58925">
            <a:noAutofit/>
          </a:bodyPr>
          <a:lstStyle/>
          <a:p>
            <a:pPr indent="0" lvl="0" marL="0" rtl="0" algn="l">
              <a:lnSpc>
                <a:spcPct val="100000"/>
              </a:lnSpc>
              <a:spcBef>
                <a:spcPts val="0"/>
              </a:spcBef>
              <a:spcAft>
                <a:spcPts val="0"/>
              </a:spcAft>
              <a:buSzPts val="900"/>
              <a:buNone/>
            </a:pPr>
            <a:r>
              <a:rPr lang="en-GB"/>
              <a:t>Expression</a:t>
            </a:r>
            <a:endParaRPr/>
          </a:p>
        </p:txBody>
      </p:sp>
      <p:sp>
        <p:nvSpPr>
          <p:cNvPr id="121" name="Google Shape;121;p13"/>
          <p:cNvSpPr txBox="1"/>
          <p:nvPr>
            <p:ph idx="1" type="body"/>
          </p:nvPr>
        </p:nvSpPr>
        <p:spPr>
          <a:xfrm>
            <a:off x="401826" y="1172025"/>
            <a:ext cx="3751800" cy="34713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2700"/>
              </a:spcBef>
              <a:spcAft>
                <a:spcPts val="0"/>
              </a:spcAft>
              <a:buSzPts val="1700"/>
              <a:buNone/>
            </a:pPr>
            <a:r>
              <a:rPr i="1" lang="en-GB"/>
              <a:t>“Express the love! When you speak to someone, find out what they need, so you can help them. Speak in a way that you won’t hurt them.”</a:t>
            </a:r>
            <a:endParaRPr i="1"/>
          </a:p>
          <a:p>
            <a:pPr indent="0" lvl="0" marL="0" rtl="0" algn="l">
              <a:lnSpc>
                <a:spcPct val="100000"/>
              </a:lnSpc>
              <a:spcBef>
                <a:spcPts val="2700"/>
              </a:spcBef>
              <a:spcAft>
                <a:spcPts val="0"/>
              </a:spcAft>
              <a:buSzPts val="1700"/>
              <a:buNone/>
            </a:pPr>
            <a:r>
              <a:rPr lang="en-GB"/>
              <a:t>Shri Mataji </a:t>
            </a:r>
            <a:endParaRPr/>
          </a:p>
        </p:txBody>
      </p:sp>
      <p:pic>
        <p:nvPicPr>
          <p:cNvPr id="122" name="Google Shape;122;p13"/>
          <p:cNvPicPr preferRelativeResize="0"/>
          <p:nvPr/>
        </p:nvPicPr>
        <p:blipFill rotWithShape="1">
          <a:blip r:embed="rId3">
            <a:alphaModFix/>
          </a:blip>
          <a:srcRect b="0" l="0" r="0" t="0"/>
          <a:stretch/>
        </p:blipFill>
        <p:spPr>
          <a:xfrm>
            <a:off x="4267200" y="1055275"/>
            <a:ext cx="4876800" cy="3124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4"/>
          <p:cNvSpPr txBox="1"/>
          <p:nvPr>
            <p:ph type="title"/>
          </p:nvPr>
        </p:nvSpPr>
        <p:spPr>
          <a:xfrm>
            <a:off x="401836" y="174129"/>
            <a:ext cx="3571800" cy="736800"/>
          </a:xfrm>
          <a:prstGeom prst="rect">
            <a:avLst/>
          </a:prstGeom>
          <a:noFill/>
          <a:ln>
            <a:noFill/>
          </a:ln>
        </p:spPr>
        <p:txBody>
          <a:bodyPr anchorCtr="0" anchor="b" bIns="58925" lIns="58925" spcFirstLastPara="1" rIns="58925" wrap="square" tIns="58925">
            <a:noAutofit/>
          </a:bodyPr>
          <a:lstStyle/>
          <a:p>
            <a:pPr indent="0" lvl="0" marL="0" rtl="0" algn="l">
              <a:lnSpc>
                <a:spcPct val="100000"/>
              </a:lnSpc>
              <a:spcBef>
                <a:spcPts val="0"/>
              </a:spcBef>
              <a:spcAft>
                <a:spcPts val="0"/>
              </a:spcAft>
              <a:buSzPts val="900"/>
              <a:buNone/>
            </a:pPr>
            <a:r>
              <a:t/>
            </a:r>
            <a:endParaRPr/>
          </a:p>
        </p:txBody>
      </p:sp>
      <p:sp>
        <p:nvSpPr>
          <p:cNvPr id="128" name="Google Shape;128;p14"/>
          <p:cNvSpPr txBox="1"/>
          <p:nvPr>
            <p:ph idx="1" type="body"/>
          </p:nvPr>
        </p:nvSpPr>
        <p:spPr>
          <a:xfrm>
            <a:off x="401836" y="1172021"/>
            <a:ext cx="3571800" cy="35160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2700"/>
              </a:spcBef>
              <a:spcAft>
                <a:spcPts val="0"/>
              </a:spcAft>
              <a:buSzPts val="1700"/>
              <a:buNone/>
            </a:pPr>
            <a:r>
              <a:t/>
            </a:r>
            <a:endParaRPr/>
          </a:p>
        </p:txBody>
      </p:sp>
      <p:pic>
        <p:nvPicPr>
          <p:cNvPr id="129" name="Google Shape;129;p14"/>
          <p:cNvPicPr preferRelativeResize="0"/>
          <p:nvPr/>
        </p:nvPicPr>
        <p:blipFill rotWithShape="1">
          <a:blip r:embed="rId3">
            <a:alphaModFix/>
          </a:blip>
          <a:srcRect b="0" l="0" r="0" t="0"/>
          <a:stretch/>
        </p:blipFill>
        <p:spPr>
          <a:xfrm>
            <a:off x="1967775" y="750100"/>
            <a:ext cx="5581850" cy="3799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txBox="1"/>
          <p:nvPr>
            <p:ph type="title"/>
          </p:nvPr>
        </p:nvSpPr>
        <p:spPr>
          <a:xfrm>
            <a:off x="857250" y="174129"/>
            <a:ext cx="3116386" cy="736800"/>
          </a:xfrm>
          <a:prstGeom prst="rect">
            <a:avLst/>
          </a:prstGeom>
          <a:noFill/>
          <a:ln>
            <a:noFill/>
          </a:ln>
        </p:spPr>
        <p:txBody>
          <a:bodyPr anchorCtr="0" anchor="b" bIns="58925" lIns="58925" spcFirstLastPara="1" rIns="58925" wrap="square" tIns="58925">
            <a:noAutofit/>
          </a:bodyPr>
          <a:lstStyle/>
          <a:p>
            <a:pPr indent="0" lvl="0" marL="0" marR="0" rtl="0" algn="l">
              <a:lnSpc>
                <a:spcPct val="100000"/>
              </a:lnSpc>
              <a:spcBef>
                <a:spcPts val="0"/>
              </a:spcBef>
              <a:spcAft>
                <a:spcPts val="0"/>
              </a:spcAft>
              <a:buSzPts val="900"/>
              <a:buNone/>
            </a:pPr>
            <a:r>
              <a:rPr lang="en-GB"/>
              <a:t>GAMES</a:t>
            </a:r>
            <a:endParaRPr/>
          </a:p>
        </p:txBody>
      </p:sp>
      <p:sp>
        <p:nvSpPr>
          <p:cNvPr id="135" name="Google Shape;135;p15"/>
          <p:cNvSpPr txBox="1"/>
          <p:nvPr>
            <p:ph idx="1" type="body"/>
          </p:nvPr>
        </p:nvSpPr>
        <p:spPr>
          <a:xfrm>
            <a:off x="401836" y="1127125"/>
            <a:ext cx="4161034" cy="3762374"/>
          </a:xfrm>
          <a:prstGeom prst="rect">
            <a:avLst/>
          </a:prstGeom>
          <a:noFill/>
          <a:ln>
            <a:noFill/>
          </a:ln>
        </p:spPr>
        <p:txBody>
          <a:bodyPr anchorCtr="0" anchor="t" bIns="58925" lIns="58925" spcFirstLastPara="1" rIns="58925" wrap="square" tIns="58925">
            <a:noAutofit/>
          </a:bodyPr>
          <a:lstStyle/>
          <a:p>
            <a:pPr indent="-336550" lvl="0" marL="457200" marR="0" rtl="0" algn="l">
              <a:lnSpc>
                <a:spcPct val="100000"/>
              </a:lnSpc>
              <a:spcBef>
                <a:spcPts val="2700"/>
              </a:spcBef>
              <a:spcAft>
                <a:spcPts val="0"/>
              </a:spcAft>
              <a:buClr>
                <a:srgbClr val="747474"/>
              </a:buClr>
              <a:buSzPts val="1700"/>
              <a:buFont typeface="Helvetica Neue"/>
              <a:buChar char="•"/>
            </a:pPr>
            <a:r>
              <a:rPr lang="en-GB"/>
              <a:t>To experience :</a:t>
            </a:r>
            <a:endParaRPr/>
          </a:p>
          <a:p>
            <a:pPr indent="-336550" lvl="0" marL="457200" marR="0" rtl="0" algn="l">
              <a:lnSpc>
                <a:spcPct val="100000"/>
              </a:lnSpc>
              <a:spcBef>
                <a:spcPts val="2700"/>
              </a:spcBef>
              <a:spcAft>
                <a:spcPts val="0"/>
              </a:spcAft>
              <a:buClr>
                <a:srgbClr val="747474"/>
              </a:buClr>
              <a:buSzPts val="1700"/>
              <a:buFont typeface="Helvetica Neue"/>
              <a:buChar char="•"/>
            </a:pPr>
            <a:r>
              <a:rPr lang="en-GB"/>
              <a:t>Self- respect/ bodylanguage</a:t>
            </a:r>
            <a:endParaRPr/>
          </a:p>
          <a:p>
            <a:pPr indent="-336550" lvl="0" marL="457200" marR="0" rtl="0" algn="l">
              <a:lnSpc>
                <a:spcPct val="100000"/>
              </a:lnSpc>
              <a:spcBef>
                <a:spcPts val="2700"/>
              </a:spcBef>
              <a:spcAft>
                <a:spcPts val="0"/>
              </a:spcAft>
              <a:buClr>
                <a:srgbClr val="747474"/>
              </a:buClr>
              <a:buSzPts val="1700"/>
              <a:buFont typeface="Helvetica Neue"/>
              <a:buChar char="•"/>
            </a:pPr>
            <a:r>
              <a:rPr lang="en-GB"/>
              <a:t>Being connected</a:t>
            </a:r>
            <a:endParaRPr/>
          </a:p>
          <a:p>
            <a:pPr indent="-336550" lvl="0" marL="457200" marR="0" rtl="0" algn="l">
              <a:lnSpc>
                <a:spcPct val="100000"/>
              </a:lnSpc>
              <a:spcBef>
                <a:spcPts val="2700"/>
              </a:spcBef>
              <a:spcAft>
                <a:spcPts val="0"/>
              </a:spcAft>
              <a:buClr>
                <a:srgbClr val="747474"/>
              </a:buClr>
              <a:buSzPts val="1700"/>
              <a:buFont typeface="Helvetica Neue"/>
              <a:buChar char="•"/>
            </a:pPr>
            <a:r>
              <a:rPr lang="en-GB"/>
              <a:t> Playfulness</a:t>
            </a:r>
            <a:endParaRPr/>
          </a:p>
          <a:p>
            <a:pPr indent="-336550" lvl="0" marL="457200" marR="0" rtl="0" algn="l">
              <a:lnSpc>
                <a:spcPct val="100000"/>
              </a:lnSpc>
              <a:spcBef>
                <a:spcPts val="2700"/>
              </a:spcBef>
              <a:spcAft>
                <a:spcPts val="0"/>
              </a:spcAft>
              <a:buClr>
                <a:srgbClr val="747474"/>
              </a:buClr>
              <a:buSzPts val="1700"/>
              <a:buFont typeface="Helvetica Neue"/>
              <a:buChar char="•"/>
            </a:pPr>
            <a:r>
              <a:rPr lang="en-GB"/>
              <a:t> Witness of the Game</a:t>
            </a:r>
            <a:endParaRPr/>
          </a:p>
        </p:txBody>
      </p:sp>
      <p:pic>
        <p:nvPicPr>
          <p:cNvPr descr="SWW10447_web-1.jpg" id="136" name="Google Shape;136;p15"/>
          <p:cNvPicPr preferRelativeResize="0"/>
          <p:nvPr/>
        </p:nvPicPr>
        <p:blipFill rotWithShape="1">
          <a:blip r:embed="rId3">
            <a:alphaModFix/>
          </a:blip>
          <a:srcRect b="0" l="0" r="0" t="0"/>
          <a:stretch/>
        </p:blipFill>
        <p:spPr>
          <a:xfrm>
            <a:off x="4562870" y="910929"/>
            <a:ext cx="4054566" cy="38675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idx="1" type="body"/>
          </p:nvPr>
        </p:nvSpPr>
        <p:spPr>
          <a:xfrm>
            <a:off x="401836" y="1172021"/>
            <a:ext cx="3571800" cy="35160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2700"/>
              </a:spcBef>
              <a:spcAft>
                <a:spcPts val="0"/>
              </a:spcAft>
              <a:buSzPts val="1700"/>
              <a:buNone/>
            </a:pPr>
            <a:r>
              <a:t/>
            </a:r>
            <a:endParaRPr/>
          </a:p>
        </p:txBody>
      </p:sp>
      <p:pic>
        <p:nvPicPr>
          <p:cNvPr descr="Speech References:- Guru Puja. Cabella Ligure (Italy), 19 July 1992&#10;Video Description:- Lang.:- English, Length:- 4 min&#10;For Full speech click on the following link:-&#10;https://www.youtube.com/watch?v=WZEnJjLOQOM&amp;feature=youtu.be&#10;&#10;For More information:- &#10;www.sahajayoga.org&#10;www.freemeditation.com.au&#10;http://sycenters.org/" id="142" name="Google Shape;142;p16" title="The power of silence! {Shree Mataji Talk (19/07/1992)}">
            <a:hlinkClick r:id="rId3"/>
          </p:cNvPr>
          <p:cNvPicPr preferRelativeResize="0"/>
          <p:nvPr/>
        </p:nvPicPr>
        <p:blipFill rotWithShape="1">
          <a:blip r:embed="rId4">
            <a:alphaModFix/>
          </a:blip>
          <a:srcRect b="0" l="0" r="0" t="0"/>
          <a:stretch/>
        </p:blipFill>
        <p:spPr>
          <a:xfrm>
            <a:off x="1408213" y="198913"/>
            <a:ext cx="6327575" cy="474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 name="Shape 37"/>
        <p:cNvGrpSpPr/>
        <p:nvPr/>
      </p:nvGrpSpPr>
      <p:grpSpPr>
        <a:xfrm>
          <a:off x="0" y="0"/>
          <a:ext cx="0" cy="0"/>
          <a:chOff x="0" y="0"/>
          <a:chExt cx="0" cy="0"/>
        </a:xfrm>
      </p:grpSpPr>
      <p:pic>
        <p:nvPicPr>
          <p:cNvPr id="38" name="Google Shape;38;p2"/>
          <p:cNvPicPr preferRelativeResize="0"/>
          <p:nvPr/>
        </p:nvPicPr>
        <p:blipFill rotWithShape="1">
          <a:blip r:embed="rId3">
            <a:alphaModFix/>
          </a:blip>
          <a:srcRect b="0" l="2588" r="2595" t="0"/>
          <a:stretch/>
        </p:blipFill>
        <p:spPr>
          <a:xfrm>
            <a:off x="4572000" y="658600"/>
            <a:ext cx="4572000" cy="5143500"/>
          </a:xfrm>
          <a:prstGeom prst="rect">
            <a:avLst/>
          </a:prstGeom>
          <a:noFill/>
          <a:ln>
            <a:noFill/>
          </a:ln>
        </p:spPr>
      </p:pic>
      <p:sp>
        <p:nvSpPr>
          <p:cNvPr id="39" name="Google Shape;39;p2"/>
          <p:cNvSpPr txBox="1"/>
          <p:nvPr>
            <p:ph type="title"/>
          </p:nvPr>
        </p:nvSpPr>
        <p:spPr>
          <a:xfrm>
            <a:off x="401836" y="174129"/>
            <a:ext cx="3571800" cy="736800"/>
          </a:xfrm>
          <a:prstGeom prst="rect">
            <a:avLst/>
          </a:prstGeom>
          <a:noFill/>
          <a:ln>
            <a:noFill/>
          </a:ln>
        </p:spPr>
        <p:txBody>
          <a:bodyPr anchorCtr="0" anchor="b" bIns="32750" lIns="32750" spcFirstLastPara="1" rIns="32750" wrap="square" tIns="32750">
            <a:noAutofit/>
          </a:bodyPr>
          <a:lstStyle/>
          <a:p>
            <a:pPr indent="0" lvl="0" marL="0" marR="0" rtl="0" algn="l">
              <a:lnSpc>
                <a:spcPct val="100000"/>
              </a:lnSpc>
              <a:spcBef>
                <a:spcPts val="0"/>
              </a:spcBef>
              <a:spcAft>
                <a:spcPts val="0"/>
              </a:spcAft>
              <a:buClr>
                <a:srgbClr val="000000"/>
              </a:buClr>
              <a:buSzPts val="2700"/>
              <a:buFont typeface="Helvetica Neue Light"/>
              <a:buNone/>
            </a:pPr>
            <a:r>
              <a:rPr b="0" i="0" lang="en-GB" sz="2700" u="none" cap="none" strike="noStrike">
                <a:solidFill>
                  <a:srgbClr val="000000"/>
                </a:solidFill>
                <a:latin typeface="Helvetica Neue Light"/>
                <a:ea typeface="Helvetica Neue Light"/>
                <a:cs typeface="Helvetica Neue Light"/>
                <a:sym typeface="Helvetica Neue Light"/>
              </a:rPr>
              <a:t>Overview evening</a:t>
            </a:r>
            <a:endParaRPr/>
          </a:p>
        </p:txBody>
      </p:sp>
      <p:sp>
        <p:nvSpPr>
          <p:cNvPr id="40" name="Google Shape;40;p2"/>
          <p:cNvSpPr txBox="1"/>
          <p:nvPr>
            <p:ph idx="1" type="body"/>
          </p:nvPr>
        </p:nvSpPr>
        <p:spPr>
          <a:xfrm>
            <a:off x="401836" y="1172021"/>
            <a:ext cx="3571800" cy="3516000"/>
          </a:xfrm>
          <a:prstGeom prst="rect">
            <a:avLst/>
          </a:prstGeom>
          <a:noFill/>
          <a:ln>
            <a:noFill/>
          </a:ln>
        </p:spPr>
        <p:txBody>
          <a:bodyPr anchorCtr="0" anchor="t" bIns="29450" lIns="58925" spcFirstLastPara="1" rIns="58925" wrap="square" tIns="29450">
            <a:noAutofit/>
          </a:bodyPr>
          <a:lstStyle/>
          <a:p>
            <a:pPr indent="-292100" lvl="0" marL="292100" marR="0" rtl="0" algn="l">
              <a:lnSpc>
                <a:spcPct val="100000"/>
              </a:lnSpc>
              <a:spcBef>
                <a:spcPts val="0"/>
              </a:spcBef>
              <a:spcAft>
                <a:spcPts val="0"/>
              </a:spcAft>
              <a:buClr>
                <a:srgbClr val="747474"/>
              </a:buClr>
              <a:buSzPts val="1300"/>
              <a:buFont typeface="Helvetica Neue"/>
              <a:buChar char="•"/>
            </a:pPr>
            <a:r>
              <a:rPr lang="en-GB" sz="1700">
                <a:latin typeface="Helvetica Neue"/>
                <a:ea typeface="Helvetica Neue"/>
                <a:cs typeface="Helvetica Neue"/>
                <a:sym typeface="Helvetica Neue"/>
              </a:rPr>
              <a:t>Chakra clearing meditation</a:t>
            </a:r>
            <a:endParaRPr b="0" i="0" sz="1700" u="none" cap="none" strike="noStrike">
              <a:solidFill>
                <a:srgbClr val="747474"/>
              </a:solidFill>
              <a:latin typeface="Helvetica Neue"/>
              <a:ea typeface="Helvetica Neue"/>
              <a:cs typeface="Helvetica Neue"/>
              <a:sym typeface="Helvetica Neue"/>
            </a:endParaRPr>
          </a:p>
          <a:p>
            <a:pPr indent="-292100" lvl="0" marL="292100" marR="0" rtl="0" algn="l">
              <a:lnSpc>
                <a:spcPct val="100000"/>
              </a:lnSpc>
              <a:spcBef>
                <a:spcPts val="1900"/>
              </a:spcBef>
              <a:spcAft>
                <a:spcPts val="0"/>
              </a:spcAft>
              <a:buClr>
                <a:srgbClr val="747474"/>
              </a:buClr>
              <a:buSzPts val="1300"/>
              <a:buFont typeface="Helvetica Neue"/>
              <a:buChar char="•"/>
            </a:pPr>
            <a:r>
              <a:rPr lang="en-GB" sz="1700">
                <a:latin typeface="Helvetica Neue"/>
                <a:ea typeface="Helvetica Neue"/>
                <a:cs typeface="Helvetica Neue"/>
                <a:sym typeface="Helvetica Neue"/>
              </a:rPr>
              <a:t>Vishuddhi Chakra</a:t>
            </a:r>
            <a:endParaRPr sz="1700">
              <a:latin typeface="Helvetica Neue"/>
              <a:ea typeface="Helvetica Neue"/>
              <a:cs typeface="Helvetica Neue"/>
              <a:sym typeface="Helvetica Neue"/>
            </a:endParaRPr>
          </a:p>
          <a:p>
            <a:pPr indent="-292100" lvl="0" marL="292100" marR="0" rtl="0" algn="l">
              <a:lnSpc>
                <a:spcPct val="100000"/>
              </a:lnSpc>
              <a:spcBef>
                <a:spcPts val="1900"/>
              </a:spcBef>
              <a:spcAft>
                <a:spcPts val="0"/>
              </a:spcAft>
              <a:buClr>
                <a:srgbClr val="747474"/>
              </a:buClr>
              <a:buSzPts val="1300"/>
              <a:buFont typeface="Helvetica Neue"/>
              <a:buChar char="•"/>
            </a:pPr>
            <a:r>
              <a:rPr lang="en-GB" sz="1700">
                <a:latin typeface="Helvetica Neue"/>
                <a:ea typeface="Helvetica Neue"/>
                <a:cs typeface="Helvetica Neue"/>
                <a:sym typeface="Helvetica Neue"/>
              </a:rPr>
              <a:t>Communication/ Connectivity</a:t>
            </a:r>
            <a:endParaRPr b="0" i="0" sz="1700" u="none" cap="none" strike="noStrike">
              <a:solidFill>
                <a:srgbClr val="747474"/>
              </a:solidFill>
              <a:latin typeface="Helvetica Neue"/>
              <a:ea typeface="Helvetica Neue"/>
              <a:cs typeface="Helvetica Neue"/>
              <a:sym typeface="Helvetica Neue"/>
            </a:endParaRPr>
          </a:p>
          <a:p>
            <a:pPr indent="0" lvl="0" marL="0" rtl="0" algn="l">
              <a:lnSpc>
                <a:spcPct val="100000"/>
              </a:lnSpc>
              <a:spcBef>
                <a:spcPts val="1900"/>
              </a:spcBef>
              <a:spcAft>
                <a:spcPts val="0"/>
              </a:spcAft>
              <a:buSzPts val="1700"/>
              <a:buNone/>
            </a:pPr>
            <a:r>
              <a:rPr lang="en-GB" sz="1700">
                <a:latin typeface="Helvetica Neue"/>
                <a:ea typeface="Helvetica Neue"/>
                <a:cs typeface="Helvetica Neue"/>
                <a:sym typeface="Helvetica Neue"/>
              </a:rPr>
              <a:t>     Experience  being connected</a:t>
            </a:r>
            <a:endParaRPr sz="1700">
              <a:latin typeface="Helvetica Neue"/>
              <a:ea typeface="Helvetica Neue"/>
              <a:cs typeface="Helvetica Neue"/>
              <a:sym typeface="Helvetica Neue"/>
            </a:endParaRPr>
          </a:p>
          <a:p>
            <a:pPr indent="0" lvl="0" marL="0" rtl="0" algn="l">
              <a:lnSpc>
                <a:spcPct val="100000"/>
              </a:lnSpc>
              <a:spcBef>
                <a:spcPts val="1900"/>
              </a:spcBef>
              <a:spcAft>
                <a:spcPts val="0"/>
              </a:spcAft>
              <a:buSzPts val="1700"/>
              <a:buNone/>
            </a:pPr>
            <a:r>
              <a:rPr lang="en-GB" sz="1700">
                <a:latin typeface="Helvetica Neue"/>
                <a:ea typeface="Helvetica Neue"/>
                <a:cs typeface="Helvetica Neue"/>
                <a:sym typeface="Helvetica Neue"/>
              </a:rPr>
              <a:t>     And playfulness</a:t>
            </a:r>
            <a:endParaRPr sz="1700">
              <a:latin typeface="Helvetica Neue"/>
              <a:ea typeface="Helvetica Neue"/>
              <a:cs typeface="Helvetica Neue"/>
              <a:sym typeface="Helvetica Neue"/>
            </a:endParaRPr>
          </a:p>
          <a:p>
            <a:pPr indent="-292100" lvl="0" marL="292100" marR="0" rtl="0" algn="l">
              <a:lnSpc>
                <a:spcPct val="100000"/>
              </a:lnSpc>
              <a:spcBef>
                <a:spcPts val="1900"/>
              </a:spcBef>
              <a:spcAft>
                <a:spcPts val="0"/>
              </a:spcAft>
              <a:buClr>
                <a:srgbClr val="747474"/>
              </a:buClr>
              <a:buSzPts val="1300"/>
              <a:buFont typeface="Helvetica Neue"/>
              <a:buChar char="•"/>
            </a:pPr>
            <a:r>
              <a:rPr b="0" i="0" lang="en-GB" sz="1700" u="none" cap="none" strike="noStrike">
                <a:solidFill>
                  <a:srgbClr val="747474"/>
                </a:solidFill>
                <a:latin typeface="Helvetica Neue"/>
                <a:ea typeface="Helvetica Neue"/>
                <a:cs typeface="Helvetica Neue"/>
                <a:sym typeface="Helvetica Neue"/>
              </a:rPr>
              <a:t>Meditation</a:t>
            </a:r>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 name="Shape 44"/>
        <p:cNvGrpSpPr/>
        <p:nvPr/>
      </p:nvGrpSpPr>
      <p:grpSpPr>
        <a:xfrm>
          <a:off x="0" y="0"/>
          <a:ext cx="0" cy="0"/>
          <a:chOff x="0" y="0"/>
          <a:chExt cx="0" cy="0"/>
        </a:xfrm>
      </p:grpSpPr>
      <p:sp>
        <p:nvSpPr>
          <p:cNvPr id="45" name="Google Shape;45;p3"/>
          <p:cNvSpPr txBox="1"/>
          <p:nvPr>
            <p:ph type="title"/>
          </p:nvPr>
        </p:nvSpPr>
        <p:spPr>
          <a:xfrm>
            <a:off x="401836" y="174129"/>
            <a:ext cx="3571800" cy="736800"/>
          </a:xfrm>
          <a:prstGeom prst="rect">
            <a:avLst/>
          </a:prstGeom>
          <a:noFill/>
          <a:ln>
            <a:noFill/>
          </a:ln>
        </p:spPr>
        <p:txBody>
          <a:bodyPr anchorCtr="0" anchor="b" bIns="32750" lIns="32750" spcFirstLastPara="1" rIns="32750" wrap="square" tIns="32750">
            <a:noAutofit/>
          </a:bodyPr>
          <a:lstStyle/>
          <a:p>
            <a:pPr indent="0" lvl="0" marL="0" marR="0" rtl="0" algn="l">
              <a:lnSpc>
                <a:spcPct val="100000"/>
              </a:lnSpc>
              <a:spcBef>
                <a:spcPts val="0"/>
              </a:spcBef>
              <a:spcAft>
                <a:spcPts val="0"/>
              </a:spcAft>
              <a:buClr>
                <a:srgbClr val="000000"/>
              </a:buClr>
              <a:buSzPts val="2700"/>
              <a:buFont typeface="Helvetica Neue Light"/>
              <a:buNone/>
            </a:pPr>
            <a:r>
              <a:rPr lang="en-GB"/>
              <a:t>Vishuddhi</a:t>
            </a:r>
            <a:r>
              <a:rPr b="0" i="0" lang="en-GB" sz="2700" u="none" cap="none" strike="noStrike">
                <a:solidFill>
                  <a:srgbClr val="000000"/>
                </a:solidFill>
                <a:latin typeface="Helvetica Neue Light"/>
                <a:ea typeface="Helvetica Neue Light"/>
                <a:cs typeface="Helvetica Neue Light"/>
                <a:sym typeface="Helvetica Neue Light"/>
              </a:rPr>
              <a:t> Chakra</a:t>
            </a:r>
            <a:endParaRPr/>
          </a:p>
        </p:txBody>
      </p:sp>
      <p:sp>
        <p:nvSpPr>
          <p:cNvPr id="46" name="Google Shape;46;p3"/>
          <p:cNvSpPr txBox="1"/>
          <p:nvPr>
            <p:ph idx="1" type="body"/>
          </p:nvPr>
        </p:nvSpPr>
        <p:spPr>
          <a:xfrm>
            <a:off x="401836" y="1172021"/>
            <a:ext cx="3571800" cy="3516000"/>
          </a:xfrm>
          <a:prstGeom prst="rect">
            <a:avLst/>
          </a:prstGeom>
          <a:noFill/>
          <a:ln>
            <a:noFill/>
          </a:ln>
        </p:spPr>
        <p:txBody>
          <a:bodyPr anchorCtr="0" anchor="t" bIns="29450" lIns="58925" spcFirstLastPara="1" rIns="58925" wrap="square" tIns="29450">
            <a:noAutofit/>
          </a:bodyPr>
          <a:lstStyle/>
          <a:p>
            <a:pPr indent="0" lvl="0" marL="0" marR="0" rtl="0" algn="l">
              <a:lnSpc>
                <a:spcPct val="100000"/>
              </a:lnSpc>
              <a:spcBef>
                <a:spcPts val="0"/>
              </a:spcBef>
              <a:spcAft>
                <a:spcPts val="0"/>
              </a:spcAft>
              <a:buSzPts val="1700"/>
              <a:buNone/>
            </a:pPr>
            <a:r>
              <a:t/>
            </a:r>
            <a:endParaRPr sz="1700">
              <a:latin typeface="Helvetica Neue"/>
              <a:ea typeface="Helvetica Neue"/>
              <a:cs typeface="Helvetica Neue"/>
              <a:sym typeface="Helvetica Neue"/>
            </a:endParaRPr>
          </a:p>
          <a:p>
            <a:pPr indent="-292100" lvl="0" marL="292100" marR="0" rtl="0" algn="l">
              <a:lnSpc>
                <a:spcPct val="100000"/>
              </a:lnSpc>
              <a:spcBef>
                <a:spcPts val="0"/>
              </a:spcBef>
              <a:spcAft>
                <a:spcPts val="0"/>
              </a:spcAft>
              <a:buClr>
                <a:srgbClr val="747474"/>
              </a:buClr>
              <a:buSzPts val="1700"/>
              <a:buFont typeface="Arial"/>
              <a:buChar char="•"/>
            </a:pPr>
            <a:r>
              <a:rPr b="0" i="0" lang="en-GB" sz="1700" u="none" cap="none" strike="noStrike">
                <a:solidFill>
                  <a:srgbClr val="747474"/>
                </a:solidFill>
                <a:latin typeface="Helvetica Neue"/>
                <a:ea typeface="Helvetica Neue"/>
                <a:cs typeface="Helvetica Neue"/>
                <a:sym typeface="Helvetica Neue"/>
              </a:rPr>
              <a:t>Physical: </a:t>
            </a:r>
            <a:br>
              <a:rPr b="0" i="0" lang="en-GB" sz="1700" u="none" cap="none" strike="noStrike">
                <a:solidFill>
                  <a:srgbClr val="747474"/>
                </a:solidFill>
                <a:latin typeface="Helvetica Neue"/>
                <a:ea typeface="Helvetica Neue"/>
                <a:cs typeface="Helvetica Neue"/>
                <a:sym typeface="Helvetica Neue"/>
              </a:rPr>
            </a:br>
            <a:r>
              <a:rPr lang="en-GB" sz="1700">
                <a:latin typeface="Helvetica Neue"/>
                <a:ea typeface="Helvetica Neue"/>
                <a:cs typeface="Helvetica Neue"/>
                <a:sym typeface="Helvetica Neue"/>
              </a:rPr>
              <a:t>Cervical</a:t>
            </a:r>
            <a:r>
              <a:rPr b="0" i="0" lang="en-GB" sz="1700" u="none" cap="none" strike="noStrike">
                <a:solidFill>
                  <a:srgbClr val="747474"/>
                </a:solidFill>
                <a:latin typeface="Helvetica Neue"/>
                <a:ea typeface="Helvetica Neue"/>
                <a:cs typeface="Helvetica Neue"/>
                <a:sym typeface="Helvetica Neue"/>
              </a:rPr>
              <a:t> plexus</a:t>
            </a:r>
            <a:r>
              <a:rPr lang="en-GB" sz="1700">
                <a:latin typeface="Helvetica Neue"/>
                <a:ea typeface="Helvetica Neue"/>
                <a:cs typeface="Helvetica Neue"/>
                <a:sym typeface="Helvetica Neue"/>
              </a:rPr>
              <a:t>/ Thyroid</a:t>
            </a:r>
            <a:endParaRPr b="0" i="0" sz="1700" u="none" cap="none" strike="noStrike">
              <a:solidFill>
                <a:srgbClr val="747474"/>
              </a:solidFill>
              <a:latin typeface="Helvetica Neue"/>
              <a:ea typeface="Helvetica Neue"/>
              <a:cs typeface="Helvetica Neue"/>
              <a:sym typeface="Helvetica Neue"/>
            </a:endParaRPr>
          </a:p>
          <a:p>
            <a:pPr indent="-292100" lvl="0" marL="292100" marR="0" rtl="0" algn="l">
              <a:lnSpc>
                <a:spcPct val="100000"/>
              </a:lnSpc>
              <a:spcBef>
                <a:spcPts val="0"/>
              </a:spcBef>
              <a:spcAft>
                <a:spcPts val="0"/>
              </a:spcAft>
              <a:buSzPts val="1700"/>
              <a:buFont typeface="Helvetica Neue"/>
              <a:buChar char="•"/>
            </a:pPr>
            <a:r>
              <a:rPr lang="en-GB" sz="1700">
                <a:latin typeface="Helvetica Neue"/>
                <a:ea typeface="Helvetica Neue"/>
                <a:cs typeface="Helvetica Neue"/>
                <a:sym typeface="Helvetica Neue"/>
              </a:rPr>
              <a:t>- looks after, throat, arms, face</a:t>
            </a:r>
            <a:endParaRPr sz="1700">
              <a:latin typeface="Helvetica Neue"/>
              <a:ea typeface="Helvetica Neue"/>
              <a:cs typeface="Helvetica Neue"/>
              <a:sym typeface="Helvetica Neue"/>
            </a:endParaRPr>
          </a:p>
          <a:p>
            <a:pPr indent="0" lvl="0" marL="457200" marR="0" rtl="0" algn="l">
              <a:lnSpc>
                <a:spcPct val="100000"/>
              </a:lnSpc>
              <a:spcBef>
                <a:spcPts val="0"/>
              </a:spcBef>
              <a:spcAft>
                <a:spcPts val="0"/>
              </a:spcAft>
              <a:buSzPts val="1700"/>
              <a:buNone/>
            </a:pPr>
            <a:r>
              <a:rPr lang="en-GB" sz="1700">
                <a:latin typeface="Helvetica Neue"/>
                <a:ea typeface="Helvetica Neue"/>
                <a:cs typeface="Helvetica Neue"/>
                <a:sym typeface="Helvetica Neue"/>
              </a:rPr>
              <a:t>                 mouth, teeth</a:t>
            </a:r>
            <a:endParaRPr sz="1700">
              <a:latin typeface="Helvetica Neue"/>
              <a:ea typeface="Helvetica Neue"/>
              <a:cs typeface="Helvetica Neue"/>
              <a:sym typeface="Helvetica Neue"/>
            </a:endParaRPr>
          </a:p>
          <a:p>
            <a:pPr indent="-292100" lvl="0" marL="292100" marR="0" rtl="0" algn="l">
              <a:lnSpc>
                <a:spcPct val="100000"/>
              </a:lnSpc>
              <a:spcBef>
                <a:spcPts val="1900"/>
              </a:spcBef>
              <a:spcAft>
                <a:spcPts val="0"/>
              </a:spcAft>
              <a:buClr>
                <a:srgbClr val="747474"/>
              </a:buClr>
              <a:buSzPts val="1700"/>
              <a:buFont typeface="Arial"/>
              <a:buChar char="•"/>
            </a:pPr>
            <a:r>
              <a:rPr b="0" i="0" lang="en-GB" sz="1700" u="none" cap="none" strike="noStrike">
                <a:solidFill>
                  <a:srgbClr val="747474"/>
                </a:solidFill>
                <a:latin typeface="Helvetica Neue"/>
                <a:ea typeface="Helvetica Neue"/>
                <a:cs typeface="Helvetica Neue"/>
                <a:sym typeface="Helvetica Neue"/>
              </a:rPr>
              <a:t>Number of petals</a:t>
            </a:r>
            <a:br>
              <a:rPr lang="en-GB" sz="1700">
                <a:latin typeface="Helvetica Neue"/>
                <a:ea typeface="Helvetica Neue"/>
                <a:cs typeface="Helvetica Neue"/>
                <a:sym typeface="Helvetica Neue"/>
              </a:rPr>
            </a:br>
            <a:r>
              <a:rPr b="0" i="0" lang="en-GB" sz="1700" u="none" cap="none" strike="noStrike">
                <a:solidFill>
                  <a:srgbClr val="747474"/>
                </a:solidFill>
                <a:latin typeface="Helvetica Neue"/>
                <a:ea typeface="Helvetica Neue"/>
                <a:cs typeface="Helvetica Neue"/>
                <a:sym typeface="Helvetica Neue"/>
              </a:rPr>
              <a:t>/sub-plexuses: 1</a:t>
            </a:r>
            <a:r>
              <a:rPr lang="en-GB" sz="1700">
                <a:latin typeface="Helvetica Neue"/>
                <a:ea typeface="Helvetica Neue"/>
                <a:cs typeface="Helvetica Neue"/>
                <a:sym typeface="Helvetica Neue"/>
              </a:rPr>
              <a:t>6</a:t>
            </a:r>
            <a:r>
              <a:rPr b="0" i="0" lang="en-GB" sz="1700" u="none" cap="none" strike="noStrike">
                <a:solidFill>
                  <a:srgbClr val="747474"/>
                </a:solidFill>
                <a:latin typeface="Helvetica Neue"/>
                <a:ea typeface="Helvetica Neue"/>
                <a:cs typeface="Helvetica Neue"/>
                <a:sym typeface="Helvetica Neue"/>
              </a:rPr>
              <a:t> </a:t>
            </a:r>
            <a:endParaRPr b="0" i="0" sz="1700" u="none" cap="none" strike="noStrike">
              <a:solidFill>
                <a:srgbClr val="747474"/>
              </a:solidFill>
              <a:latin typeface="Helvetica Neue"/>
              <a:ea typeface="Helvetica Neue"/>
              <a:cs typeface="Helvetica Neue"/>
              <a:sym typeface="Helvetica Neue"/>
            </a:endParaRPr>
          </a:p>
          <a:p>
            <a:pPr indent="-292100" lvl="0" marL="292100" marR="0" rtl="0" algn="l">
              <a:lnSpc>
                <a:spcPct val="100000"/>
              </a:lnSpc>
              <a:spcBef>
                <a:spcPts val="1900"/>
              </a:spcBef>
              <a:spcAft>
                <a:spcPts val="0"/>
              </a:spcAft>
              <a:buClr>
                <a:srgbClr val="747474"/>
              </a:buClr>
              <a:buSzPts val="1700"/>
              <a:buFont typeface="Arial"/>
              <a:buChar char="•"/>
            </a:pPr>
            <a:r>
              <a:rPr lang="en-GB" sz="1700">
                <a:latin typeface="Helvetica Neue"/>
                <a:ea typeface="Helvetica Neue"/>
                <a:cs typeface="Helvetica Neue"/>
                <a:sym typeface="Helvetica Neue"/>
              </a:rPr>
              <a:t>Communication/ expression</a:t>
            </a:r>
            <a:endParaRPr sz="1700">
              <a:latin typeface="Helvetica Neue"/>
              <a:ea typeface="Helvetica Neue"/>
              <a:cs typeface="Helvetica Neue"/>
              <a:sym typeface="Helvetica Neue"/>
            </a:endParaRPr>
          </a:p>
          <a:p>
            <a:pPr indent="-292100" lvl="0" marL="292100" marR="0" rtl="0" algn="l">
              <a:lnSpc>
                <a:spcPct val="100000"/>
              </a:lnSpc>
              <a:spcBef>
                <a:spcPts val="1900"/>
              </a:spcBef>
              <a:spcAft>
                <a:spcPts val="0"/>
              </a:spcAft>
              <a:buSzPts val="1700"/>
              <a:buFont typeface="Helvetica Neue"/>
              <a:buChar char="•"/>
            </a:pPr>
            <a:r>
              <a:rPr lang="en-GB" sz="1700">
                <a:latin typeface="Helvetica Neue"/>
                <a:ea typeface="Helvetica Neue"/>
                <a:cs typeface="Helvetica Neue"/>
                <a:sym typeface="Helvetica Neue"/>
              </a:rPr>
              <a:t>Vibratory awareness</a:t>
            </a:r>
            <a:endParaRPr sz="1700">
              <a:latin typeface="Helvetica Neue"/>
              <a:ea typeface="Helvetica Neue"/>
              <a:cs typeface="Helvetica Neue"/>
              <a:sym typeface="Helvetica Neue"/>
            </a:endParaRPr>
          </a:p>
        </p:txBody>
      </p:sp>
      <p:pic>
        <p:nvPicPr>
          <p:cNvPr id="47" name="Google Shape;47;p3"/>
          <p:cNvPicPr preferRelativeResize="0"/>
          <p:nvPr/>
        </p:nvPicPr>
        <p:blipFill rotWithShape="1">
          <a:blip r:embed="rId3">
            <a:alphaModFix/>
          </a:blip>
          <a:srcRect b="0" l="0" r="0" t="0"/>
          <a:stretch/>
        </p:blipFill>
        <p:spPr>
          <a:xfrm>
            <a:off x="3992334" y="0"/>
            <a:ext cx="4512066" cy="5143500"/>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4"/>
          <p:cNvSpPr txBox="1"/>
          <p:nvPr>
            <p:ph type="title"/>
          </p:nvPr>
        </p:nvSpPr>
        <p:spPr>
          <a:xfrm>
            <a:off x="401836" y="174129"/>
            <a:ext cx="3571800" cy="736800"/>
          </a:xfrm>
          <a:prstGeom prst="rect">
            <a:avLst/>
          </a:prstGeom>
          <a:noFill/>
          <a:ln>
            <a:noFill/>
          </a:ln>
        </p:spPr>
        <p:txBody>
          <a:bodyPr anchorCtr="0" anchor="b" bIns="58925" lIns="58925" spcFirstLastPara="1" rIns="58925" wrap="square" tIns="58925">
            <a:noAutofit/>
          </a:bodyPr>
          <a:lstStyle/>
          <a:p>
            <a:pPr indent="0" lvl="0" marL="0" rtl="0" algn="l">
              <a:lnSpc>
                <a:spcPct val="100000"/>
              </a:lnSpc>
              <a:spcBef>
                <a:spcPts val="0"/>
              </a:spcBef>
              <a:spcAft>
                <a:spcPts val="0"/>
              </a:spcAft>
              <a:buSzPts val="900"/>
              <a:buNone/>
            </a:pPr>
            <a:r>
              <a:rPr lang="en-GB"/>
              <a:t> </a:t>
            </a:r>
            <a:endParaRPr/>
          </a:p>
        </p:txBody>
      </p:sp>
      <p:sp>
        <p:nvSpPr>
          <p:cNvPr id="53" name="Google Shape;53;p4"/>
          <p:cNvSpPr txBox="1"/>
          <p:nvPr>
            <p:ph idx="1" type="body"/>
          </p:nvPr>
        </p:nvSpPr>
        <p:spPr>
          <a:xfrm>
            <a:off x="401836" y="1172021"/>
            <a:ext cx="3571800" cy="3516000"/>
          </a:xfrm>
          <a:prstGeom prst="rect">
            <a:avLst/>
          </a:prstGeom>
          <a:noFill/>
          <a:ln>
            <a:noFill/>
          </a:ln>
        </p:spPr>
        <p:txBody>
          <a:bodyPr anchorCtr="0" anchor="t" bIns="58925" lIns="58925" spcFirstLastPara="1" rIns="58925" wrap="square" tIns="58925">
            <a:noAutofit/>
          </a:bodyPr>
          <a:lstStyle/>
          <a:p>
            <a:pPr indent="0" lvl="0" marL="0" rtl="0" algn="l">
              <a:lnSpc>
                <a:spcPct val="100000"/>
              </a:lnSpc>
              <a:spcBef>
                <a:spcPts val="2700"/>
              </a:spcBef>
              <a:spcAft>
                <a:spcPts val="0"/>
              </a:spcAft>
              <a:buSzPts val="1700"/>
              <a:buNone/>
            </a:pPr>
            <a:r>
              <a:t/>
            </a:r>
            <a:endParaRPr/>
          </a:p>
          <a:p>
            <a:pPr indent="0" lvl="0" marL="0" rtl="0" algn="l">
              <a:lnSpc>
                <a:spcPct val="100000"/>
              </a:lnSpc>
              <a:spcBef>
                <a:spcPts val="2700"/>
              </a:spcBef>
              <a:spcAft>
                <a:spcPts val="0"/>
              </a:spcAft>
              <a:buSzPts val="1700"/>
              <a:buNone/>
            </a:pPr>
            <a:r>
              <a:t/>
            </a:r>
            <a:endParaRPr/>
          </a:p>
        </p:txBody>
      </p:sp>
      <p:pic>
        <p:nvPicPr>
          <p:cNvPr id="54" name="Google Shape;54;p4"/>
          <p:cNvPicPr preferRelativeResize="0"/>
          <p:nvPr/>
        </p:nvPicPr>
        <p:blipFill rotWithShape="1">
          <a:blip r:embed="rId3">
            <a:alphaModFix/>
          </a:blip>
          <a:srcRect b="0" l="0" r="0" t="0"/>
          <a:stretch/>
        </p:blipFill>
        <p:spPr>
          <a:xfrm>
            <a:off x="3973625" y="1649725"/>
            <a:ext cx="4790501" cy="3207524"/>
          </a:xfrm>
          <a:prstGeom prst="rect">
            <a:avLst/>
          </a:prstGeom>
          <a:noFill/>
          <a:ln>
            <a:noFill/>
          </a:ln>
        </p:spPr>
      </p:pic>
      <p:pic>
        <p:nvPicPr>
          <p:cNvPr id="55" name="Google Shape;55;p4"/>
          <p:cNvPicPr preferRelativeResize="0"/>
          <p:nvPr/>
        </p:nvPicPr>
        <p:blipFill rotWithShape="1">
          <a:blip r:embed="rId4">
            <a:alphaModFix/>
          </a:blip>
          <a:srcRect b="0" l="0" r="0" t="0"/>
          <a:stretch/>
        </p:blipFill>
        <p:spPr>
          <a:xfrm>
            <a:off x="401826" y="361725"/>
            <a:ext cx="4279725" cy="2865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5"/>
          <p:cNvSpPr txBox="1"/>
          <p:nvPr>
            <p:ph type="title"/>
          </p:nvPr>
        </p:nvSpPr>
        <p:spPr>
          <a:xfrm>
            <a:off x="401835" y="174129"/>
            <a:ext cx="7552859" cy="736800"/>
          </a:xfrm>
          <a:prstGeom prst="rect">
            <a:avLst/>
          </a:prstGeom>
          <a:noFill/>
          <a:ln>
            <a:noFill/>
          </a:ln>
        </p:spPr>
        <p:txBody>
          <a:bodyPr anchorCtr="0" anchor="b" bIns="58925" lIns="58925" spcFirstLastPara="1" rIns="58925" wrap="square" tIns="58925">
            <a:noAutofit/>
          </a:bodyPr>
          <a:lstStyle/>
          <a:p>
            <a:pPr indent="0" lvl="0" marL="0" marR="0" rtl="0" algn="l">
              <a:lnSpc>
                <a:spcPct val="100000"/>
              </a:lnSpc>
              <a:spcBef>
                <a:spcPts val="0"/>
              </a:spcBef>
              <a:spcAft>
                <a:spcPts val="0"/>
              </a:spcAft>
              <a:buSzPts val="900"/>
              <a:buNone/>
            </a:pPr>
            <a:r>
              <a:rPr lang="en-GB"/>
              <a:t>How Kindness generates connectivity</a:t>
            </a:r>
            <a:endParaRPr/>
          </a:p>
        </p:txBody>
      </p:sp>
      <p:sp>
        <p:nvSpPr>
          <p:cNvPr id="61" name="Google Shape;61;p5"/>
          <p:cNvSpPr txBox="1"/>
          <p:nvPr/>
        </p:nvSpPr>
        <p:spPr>
          <a:xfrm>
            <a:off x="178256" y="1470367"/>
            <a:ext cx="4968900" cy="48013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What is Kindness, what does it mean for you?</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KIN -  Relationship</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Next of Kin means family,</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                   people who are connected</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      What do scientists say:</a:t>
            </a:r>
            <a:endParaRPr b="0" i="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Emotional bonds are as necessary to MANKIND  as food and water.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Infants – connected – explores</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               deprived    -  disengage</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666666"/>
                </a:solidFill>
                <a:latin typeface="Arial"/>
                <a:ea typeface="Arial"/>
                <a:cs typeface="Arial"/>
                <a:sym typeface="Arial"/>
              </a:rPr>
              <a:t>       - John Bowlby </a:t>
            </a:r>
            <a:r>
              <a:rPr b="0" i="0" lang="en-GB" sz="1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2" name="Google Shape;62;p5"/>
          <p:cNvPicPr preferRelativeResize="0"/>
          <p:nvPr/>
        </p:nvPicPr>
        <p:blipFill rotWithShape="1">
          <a:blip r:embed="rId3">
            <a:alphaModFix/>
          </a:blip>
          <a:srcRect b="0" l="0" r="0" t="0"/>
          <a:stretch/>
        </p:blipFill>
        <p:spPr>
          <a:xfrm>
            <a:off x="5725381" y="1052129"/>
            <a:ext cx="2618514" cy="39277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6"/>
          <p:cNvSpPr txBox="1"/>
          <p:nvPr>
            <p:ph type="title"/>
          </p:nvPr>
        </p:nvSpPr>
        <p:spPr>
          <a:xfrm>
            <a:off x="401835" y="174129"/>
            <a:ext cx="6059289" cy="736800"/>
          </a:xfrm>
          <a:prstGeom prst="rect">
            <a:avLst/>
          </a:prstGeom>
          <a:noFill/>
          <a:ln>
            <a:noFill/>
          </a:ln>
        </p:spPr>
        <p:txBody>
          <a:bodyPr anchorCtr="0" anchor="b" bIns="58925" lIns="58925" spcFirstLastPara="1" rIns="58925" wrap="square" tIns="58925">
            <a:noAutofit/>
          </a:bodyPr>
          <a:lstStyle/>
          <a:p>
            <a:pPr indent="0" lvl="0" marL="0" marR="0" rtl="0" algn="l">
              <a:lnSpc>
                <a:spcPct val="100000"/>
              </a:lnSpc>
              <a:spcBef>
                <a:spcPts val="0"/>
              </a:spcBef>
              <a:spcAft>
                <a:spcPts val="0"/>
              </a:spcAft>
              <a:buSzPts val="900"/>
              <a:buNone/>
            </a:pPr>
            <a:r>
              <a:rPr b="1" lang="en-GB"/>
              <a:t>THE CONNECTING CULTURE</a:t>
            </a:r>
            <a:endParaRPr/>
          </a:p>
        </p:txBody>
      </p:sp>
      <p:sp>
        <p:nvSpPr>
          <p:cNvPr id="68" name="Google Shape;68;p6"/>
          <p:cNvSpPr txBox="1"/>
          <p:nvPr>
            <p:ph idx="1" type="body"/>
          </p:nvPr>
        </p:nvSpPr>
        <p:spPr>
          <a:xfrm>
            <a:off x="401835" y="1172021"/>
            <a:ext cx="4979790" cy="3516000"/>
          </a:xfrm>
          <a:prstGeom prst="rect">
            <a:avLst/>
          </a:prstGeom>
          <a:noFill/>
          <a:ln>
            <a:noFill/>
          </a:ln>
        </p:spPr>
        <p:txBody>
          <a:bodyPr anchorCtr="0" anchor="t" bIns="58925" lIns="58925" spcFirstLastPara="1" rIns="58925" wrap="square" tIns="58925">
            <a:noAutofit/>
          </a:bodyPr>
          <a:lstStyle/>
          <a:p>
            <a:pPr indent="0" lvl="0" marL="120650" rtl="0" algn="l">
              <a:lnSpc>
                <a:spcPct val="100000"/>
              </a:lnSpc>
              <a:spcBef>
                <a:spcPts val="2700"/>
              </a:spcBef>
              <a:spcAft>
                <a:spcPts val="0"/>
              </a:spcAft>
              <a:buSzPts val="1700"/>
              <a:buNone/>
            </a:pPr>
            <a:r>
              <a:rPr lang="en-GB" sz="2000">
                <a:latin typeface="Arial"/>
                <a:ea typeface="Arial"/>
                <a:cs typeface="Arial"/>
                <a:sym typeface="Arial"/>
              </a:rPr>
              <a:t>We still need to feel safe, heard and seen.</a:t>
            </a:r>
            <a:endParaRPr sz="2000"/>
          </a:p>
          <a:p>
            <a:pPr indent="0" lvl="0" marL="120650" rtl="0" algn="l">
              <a:lnSpc>
                <a:spcPct val="100000"/>
              </a:lnSpc>
              <a:spcBef>
                <a:spcPts val="2700"/>
              </a:spcBef>
              <a:spcAft>
                <a:spcPts val="0"/>
              </a:spcAft>
              <a:buSzPts val="1700"/>
              <a:buNone/>
            </a:pPr>
            <a:r>
              <a:rPr lang="en-GB" sz="2000">
                <a:latin typeface="Arial"/>
                <a:ea typeface="Arial"/>
                <a:cs typeface="Arial"/>
                <a:sym typeface="Arial"/>
              </a:rPr>
              <a:t>Gallup: people who experience interpersonal connections in the workplace have a lower heart rate with a stronger immune system</a:t>
            </a:r>
            <a:endParaRPr sz="2000"/>
          </a:p>
          <a:p>
            <a:pPr indent="0" lvl="0" marL="120650" rtl="0" algn="l">
              <a:lnSpc>
                <a:spcPct val="100000"/>
              </a:lnSpc>
              <a:spcBef>
                <a:spcPts val="2700"/>
              </a:spcBef>
              <a:spcAft>
                <a:spcPts val="0"/>
              </a:spcAft>
              <a:buSzPts val="1700"/>
              <a:buNone/>
            </a:pPr>
            <a:r>
              <a:rPr lang="en-GB" sz="2000">
                <a:latin typeface="Arial"/>
                <a:ea typeface="Arial"/>
                <a:cs typeface="Arial"/>
                <a:sym typeface="Arial"/>
              </a:rPr>
              <a:t>Positive social  interactions not only lead to health improvement but also improved productivity and creativity</a:t>
            </a:r>
            <a:endParaRPr sz="2000"/>
          </a:p>
        </p:txBody>
      </p:sp>
      <p:pic>
        <p:nvPicPr>
          <p:cNvPr id="69" name="Google Shape;69;p6"/>
          <p:cNvPicPr preferRelativeResize="0"/>
          <p:nvPr/>
        </p:nvPicPr>
        <p:blipFill rotWithShape="1">
          <a:blip r:embed="rId3">
            <a:alphaModFix/>
          </a:blip>
          <a:srcRect b="0" l="0" r="0" t="0"/>
          <a:stretch/>
        </p:blipFill>
        <p:spPr>
          <a:xfrm>
            <a:off x="5502625" y="1252200"/>
            <a:ext cx="4472250" cy="298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7"/>
          <p:cNvSpPr txBox="1"/>
          <p:nvPr>
            <p:ph type="title"/>
          </p:nvPr>
        </p:nvSpPr>
        <p:spPr>
          <a:xfrm>
            <a:off x="650875" y="174129"/>
            <a:ext cx="3322761" cy="736800"/>
          </a:xfrm>
          <a:prstGeom prst="rect">
            <a:avLst/>
          </a:prstGeom>
          <a:noFill/>
          <a:ln>
            <a:noFill/>
          </a:ln>
        </p:spPr>
        <p:txBody>
          <a:bodyPr anchorCtr="0" anchor="b" bIns="58925" lIns="58925" spcFirstLastPara="1" rIns="58925" wrap="square" tIns="58925">
            <a:noAutofit/>
          </a:bodyPr>
          <a:lstStyle/>
          <a:p>
            <a:pPr indent="0" lvl="0" marL="0" rtl="0" algn="l">
              <a:lnSpc>
                <a:spcPct val="100000"/>
              </a:lnSpc>
              <a:spcBef>
                <a:spcPts val="0"/>
              </a:spcBef>
              <a:spcAft>
                <a:spcPts val="0"/>
              </a:spcAft>
              <a:buSzPts val="900"/>
              <a:buNone/>
            </a:pPr>
            <a:r>
              <a:rPr lang="en-GB"/>
              <a:t>Communication</a:t>
            </a:r>
            <a:endParaRPr/>
          </a:p>
        </p:txBody>
      </p:sp>
      <p:sp>
        <p:nvSpPr>
          <p:cNvPr id="75" name="Google Shape;75;p7"/>
          <p:cNvSpPr txBox="1"/>
          <p:nvPr>
            <p:ph idx="1" type="body"/>
          </p:nvPr>
        </p:nvSpPr>
        <p:spPr>
          <a:xfrm>
            <a:off x="401836" y="910929"/>
            <a:ext cx="3961794" cy="3794796"/>
          </a:xfrm>
          <a:prstGeom prst="rect">
            <a:avLst/>
          </a:prstGeom>
          <a:noFill/>
          <a:ln>
            <a:noFill/>
          </a:ln>
        </p:spPr>
        <p:txBody>
          <a:bodyPr anchorCtr="0" anchor="t" bIns="58925" lIns="58925" spcFirstLastPara="1" rIns="58925" wrap="square" tIns="58925">
            <a:noAutofit/>
          </a:bodyPr>
          <a:lstStyle/>
          <a:p>
            <a:pPr indent="-247650" lvl="0" marL="292100" rtl="0" algn="l">
              <a:lnSpc>
                <a:spcPct val="130000"/>
              </a:lnSpc>
              <a:spcBef>
                <a:spcPts val="2700"/>
              </a:spcBef>
              <a:spcAft>
                <a:spcPts val="0"/>
              </a:spcAft>
              <a:buSzPts val="1700"/>
              <a:buChar char="•"/>
            </a:pPr>
            <a:r>
              <a:rPr lang="en-GB"/>
              <a:t>Ingredients for good communication</a:t>
            </a:r>
            <a:endParaRPr/>
          </a:p>
          <a:p>
            <a:pPr indent="-139700" lvl="0" marL="292100" rtl="0" algn="l">
              <a:lnSpc>
                <a:spcPct val="110000"/>
              </a:lnSpc>
              <a:spcBef>
                <a:spcPts val="2700"/>
              </a:spcBef>
              <a:spcAft>
                <a:spcPts val="0"/>
              </a:spcAft>
              <a:buSzPts val="1700"/>
              <a:buNone/>
            </a:pPr>
            <a:r>
              <a:t/>
            </a:r>
            <a:endParaRPr/>
          </a:p>
          <a:p>
            <a:pPr indent="-336550" lvl="0" marL="457200" rtl="0" algn="l">
              <a:lnSpc>
                <a:spcPct val="110000"/>
              </a:lnSpc>
              <a:spcBef>
                <a:spcPts val="0"/>
              </a:spcBef>
              <a:spcAft>
                <a:spcPts val="0"/>
              </a:spcAft>
              <a:buSzPts val="1700"/>
              <a:buChar char="-"/>
            </a:pPr>
            <a:r>
              <a:rPr lang="en-GB"/>
              <a:t>Mastering anger </a:t>
            </a:r>
            <a:endParaRPr/>
          </a:p>
          <a:p>
            <a:pPr indent="-336550" lvl="0" marL="457200" rtl="0" algn="l">
              <a:lnSpc>
                <a:spcPct val="100000"/>
              </a:lnSpc>
              <a:spcBef>
                <a:spcPts val="0"/>
              </a:spcBef>
              <a:spcAft>
                <a:spcPts val="0"/>
              </a:spcAft>
              <a:buSzPts val="1700"/>
              <a:buChar char="-"/>
            </a:pPr>
            <a:r>
              <a:rPr lang="en-GB"/>
              <a:t>Humour/ playfulness</a:t>
            </a:r>
            <a:endParaRPr/>
          </a:p>
          <a:p>
            <a:pPr indent="-336550" lvl="0" marL="457200" rtl="0" algn="l">
              <a:lnSpc>
                <a:spcPct val="100000"/>
              </a:lnSpc>
              <a:spcBef>
                <a:spcPts val="0"/>
              </a:spcBef>
              <a:spcAft>
                <a:spcPts val="0"/>
              </a:spcAft>
              <a:buSzPts val="1700"/>
              <a:buChar char="-"/>
            </a:pPr>
            <a:r>
              <a:rPr lang="en-GB"/>
              <a:t>Sweetness</a:t>
            </a:r>
            <a:endParaRPr/>
          </a:p>
          <a:p>
            <a:pPr indent="-336550" lvl="0" marL="457200" rtl="0" algn="l">
              <a:lnSpc>
                <a:spcPct val="100000"/>
              </a:lnSpc>
              <a:spcBef>
                <a:spcPts val="0"/>
              </a:spcBef>
              <a:spcAft>
                <a:spcPts val="0"/>
              </a:spcAft>
              <a:buSzPts val="1700"/>
              <a:buChar char="-"/>
            </a:pPr>
            <a:r>
              <a:rPr lang="en-GB"/>
              <a:t>Diplomacy</a:t>
            </a:r>
            <a:endParaRPr/>
          </a:p>
          <a:p>
            <a:pPr indent="-336550" lvl="0" marL="457200" rtl="0" algn="l">
              <a:lnSpc>
                <a:spcPct val="100000"/>
              </a:lnSpc>
              <a:spcBef>
                <a:spcPts val="0"/>
              </a:spcBef>
              <a:spcAft>
                <a:spcPts val="0"/>
              </a:spcAft>
              <a:buSzPts val="1700"/>
              <a:buChar char="-"/>
            </a:pPr>
            <a:r>
              <a:rPr lang="en-GB"/>
              <a:t>Tact</a:t>
            </a:r>
            <a:endParaRPr/>
          </a:p>
          <a:p>
            <a:pPr indent="-336550" lvl="0" marL="457200" rtl="0" algn="l">
              <a:lnSpc>
                <a:spcPct val="100000"/>
              </a:lnSpc>
              <a:spcBef>
                <a:spcPts val="0"/>
              </a:spcBef>
              <a:spcAft>
                <a:spcPts val="0"/>
              </a:spcAft>
              <a:buSzPts val="1700"/>
              <a:buChar char="-"/>
            </a:pPr>
            <a:r>
              <a:rPr lang="en-GB"/>
              <a:t>Respect</a:t>
            </a:r>
            <a:endParaRPr/>
          </a:p>
          <a:p>
            <a:pPr indent="-139700" lvl="0" marL="292100" rtl="0" algn="l">
              <a:lnSpc>
                <a:spcPct val="50000"/>
              </a:lnSpc>
              <a:spcBef>
                <a:spcPts val="2700"/>
              </a:spcBef>
              <a:spcAft>
                <a:spcPts val="0"/>
              </a:spcAft>
              <a:buSzPts val="1700"/>
              <a:buNone/>
            </a:pPr>
            <a:r>
              <a:t/>
            </a:r>
            <a:endParaRPr/>
          </a:p>
          <a:p>
            <a:pPr indent="0" lvl="0" marL="0" rtl="0" algn="l">
              <a:lnSpc>
                <a:spcPct val="100000"/>
              </a:lnSpc>
              <a:spcBef>
                <a:spcPts val="2700"/>
              </a:spcBef>
              <a:spcAft>
                <a:spcPts val="0"/>
              </a:spcAft>
              <a:buSzPts val="1700"/>
              <a:buNone/>
            </a:pPr>
            <a:r>
              <a:t/>
            </a:r>
            <a:endParaRPr/>
          </a:p>
        </p:txBody>
      </p:sp>
      <p:pic>
        <p:nvPicPr>
          <p:cNvPr id="76" name="Google Shape;76;p7"/>
          <p:cNvPicPr preferRelativeResize="0"/>
          <p:nvPr/>
        </p:nvPicPr>
        <p:blipFill rotWithShape="1">
          <a:blip r:embed="rId3">
            <a:alphaModFix/>
          </a:blip>
          <a:srcRect b="0" l="0" r="0" t="0"/>
          <a:stretch/>
        </p:blipFill>
        <p:spPr>
          <a:xfrm>
            <a:off x="3973625" y="1021025"/>
            <a:ext cx="5170376" cy="34482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8"/>
          <p:cNvSpPr txBox="1"/>
          <p:nvPr>
            <p:ph type="title"/>
          </p:nvPr>
        </p:nvSpPr>
        <p:spPr>
          <a:xfrm>
            <a:off x="401836" y="174129"/>
            <a:ext cx="3571800" cy="736800"/>
          </a:xfrm>
          <a:prstGeom prst="rect">
            <a:avLst/>
          </a:prstGeom>
          <a:noFill/>
          <a:ln>
            <a:noFill/>
          </a:ln>
        </p:spPr>
        <p:txBody>
          <a:bodyPr anchorCtr="0" anchor="b" bIns="58925" lIns="58925" spcFirstLastPara="1" rIns="58925" wrap="square" tIns="58925">
            <a:noAutofit/>
          </a:bodyPr>
          <a:lstStyle/>
          <a:p>
            <a:pPr indent="0" lvl="0" marL="0" rtl="0" algn="l">
              <a:lnSpc>
                <a:spcPct val="100000"/>
              </a:lnSpc>
              <a:spcBef>
                <a:spcPts val="0"/>
              </a:spcBef>
              <a:spcAft>
                <a:spcPts val="0"/>
              </a:spcAft>
              <a:buSzPts val="900"/>
              <a:buNone/>
            </a:pPr>
            <a:r>
              <a:rPr lang="en-GB"/>
              <a:t>Qualities</a:t>
            </a:r>
            <a:endParaRPr/>
          </a:p>
        </p:txBody>
      </p:sp>
      <p:sp>
        <p:nvSpPr>
          <p:cNvPr id="82" name="Google Shape;82;p8"/>
          <p:cNvSpPr txBox="1"/>
          <p:nvPr/>
        </p:nvSpPr>
        <p:spPr>
          <a:xfrm>
            <a:off x="1097925" y="1381253"/>
            <a:ext cx="1907700" cy="1663522"/>
          </a:xfrm>
          <a:prstGeom prst="rect">
            <a:avLst/>
          </a:prstGeom>
          <a:noFill/>
          <a:ln>
            <a:noFill/>
          </a:ln>
        </p:spPr>
        <p:txBody>
          <a:bodyPr anchorCtr="0" anchor="t" bIns="29450" lIns="58925" spcFirstLastPara="1" rIns="58925" wrap="square" tIns="29450">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Helvetica Neue"/>
                <a:ea typeface="Helvetica Neue"/>
                <a:cs typeface="Helvetica Neue"/>
                <a:sym typeface="Helvetica Neue"/>
              </a:rPr>
              <a:t>Left</a:t>
            </a:r>
            <a:endParaRPr b="1" i="0" sz="1900" u="none" cap="none" strike="noStrike">
              <a:solidFill>
                <a:schemeClr val="dk1"/>
              </a:solidFill>
              <a:latin typeface="Helvetica Neue"/>
              <a:ea typeface="Helvetica Neue"/>
              <a:cs typeface="Helvetica Neue"/>
              <a:sym typeface="Helvetica Neue"/>
            </a:endParaRPr>
          </a:p>
          <a:p>
            <a:pPr indent="-260350" lvl="0" marL="292100" marR="0" rtl="0" algn="l">
              <a:lnSpc>
                <a:spcPct val="100000"/>
              </a:lnSpc>
              <a:spcBef>
                <a:spcPts val="300"/>
              </a:spcBef>
              <a:spcAft>
                <a:spcPts val="0"/>
              </a:spcAft>
              <a:buClr>
                <a:schemeClr val="dk2"/>
              </a:buClr>
              <a:buSzPts val="1900"/>
              <a:buFont typeface="Helvetica Neue"/>
              <a:buChar char="●"/>
            </a:pPr>
            <a:r>
              <a:rPr b="0" i="0" lang="en-GB" sz="1900" u="none" cap="none" strike="noStrike">
                <a:solidFill>
                  <a:schemeClr val="dk2"/>
                </a:solidFill>
                <a:latin typeface="Helvetica Neue"/>
                <a:ea typeface="Helvetica Neue"/>
                <a:cs typeface="Helvetica Neue"/>
                <a:sym typeface="Helvetica Neue"/>
              </a:rPr>
              <a:t>Self-respect</a:t>
            </a:r>
            <a:endParaRPr b="0" i="0" sz="1900" u="none" cap="none" strike="noStrike">
              <a:solidFill>
                <a:schemeClr val="dk2"/>
              </a:solidFill>
              <a:latin typeface="Helvetica Neue"/>
              <a:ea typeface="Helvetica Neue"/>
              <a:cs typeface="Helvetica Neue"/>
              <a:sym typeface="Helvetica Neue"/>
            </a:endParaRPr>
          </a:p>
          <a:p>
            <a:pPr indent="-260350" lvl="0" marL="292100" marR="0" rtl="0" algn="l">
              <a:lnSpc>
                <a:spcPct val="100000"/>
              </a:lnSpc>
              <a:spcBef>
                <a:spcPts val="0"/>
              </a:spcBef>
              <a:spcAft>
                <a:spcPts val="0"/>
              </a:spcAft>
              <a:buClr>
                <a:schemeClr val="dk2"/>
              </a:buClr>
              <a:buSzPts val="1900"/>
              <a:buFont typeface="Helvetica Neue"/>
              <a:buChar char="●"/>
            </a:pPr>
            <a:r>
              <a:rPr b="0" i="0" lang="en-GB" sz="1900" u="none" cap="none" strike="noStrike">
                <a:solidFill>
                  <a:schemeClr val="dk2"/>
                </a:solidFill>
                <a:latin typeface="Helvetica Neue"/>
                <a:ea typeface="Helvetica Neue"/>
                <a:cs typeface="Helvetica Neue"/>
                <a:sym typeface="Helvetica Neue"/>
              </a:rPr>
              <a:t>Pure relationships</a:t>
            </a:r>
            <a:endParaRPr b="0" i="0" sz="1900" u="none" cap="none" strike="noStrike">
              <a:solidFill>
                <a:schemeClr val="dk2"/>
              </a:solidFill>
              <a:latin typeface="Helvetica Neue"/>
              <a:ea typeface="Helvetica Neue"/>
              <a:cs typeface="Helvetica Neue"/>
              <a:sym typeface="Helvetica Neue"/>
            </a:endParaRPr>
          </a:p>
        </p:txBody>
      </p:sp>
      <p:sp>
        <p:nvSpPr>
          <p:cNvPr id="83" name="Google Shape;83;p8"/>
          <p:cNvSpPr txBox="1"/>
          <p:nvPr/>
        </p:nvSpPr>
        <p:spPr>
          <a:xfrm>
            <a:off x="3716100" y="1381253"/>
            <a:ext cx="2369100" cy="2162921"/>
          </a:xfrm>
          <a:prstGeom prst="rect">
            <a:avLst/>
          </a:prstGeom>
          <a:noFill/>
          <a:ln>
            <a:noFill/>
          </a:ln>
        </p:spPr>
        <p:txBody>
          <a:bodyPr anchorCtr="0" anchor="t" bIns="29450" lIns="58925" spcFirstLastPara="1" rIns="58925" wrap="square" tIns="29450">
            <a:noAutofit/>
          </a:bodyPr>
          <a:lstStyle/>
          <a:p>
            <a:pPr indent="-215900" lvl="0" marL="215900" marR="0" rtl="0" algn="l">
              <a:lnSpc>
                <a:spcPct val="100000"/>
              </a:lnSpc>
              <a:spcBef>
                <a:spcPts val="0"/>
              </a:spcBef>
              <a:spcAft>
                <a:spcPts val="0"/>
              </a:spcAft>
              <a:buClr>
                <a:srgbClr val="990000"/>
              </a:buClr>
              <a:buSzPts val="1800"/>
              <a:buFont typeface="Arial"/>
              <a:buNone/>
            </a:pPr>
            <a:r>
              <a:rPr b="1" i="0" lang="en-GB" sz="1800" u="none" cap="none" strike="noStrike">
                <a:solidFill>
                  <a:schemeClr val="dk1"/>
                </a:solidFill>
                <a:latin typeface="Helvetica Neue"/>
                <a:ea typeface="Helvetica Neue"/>
                <a:cs typeface="Helvetica Neue"/>
                <a:sym typeface="Helvetica Neue"/>
              </a:rPr>
              <a:t>Center</a:t>
            </a:r>
            <a:endParaRPr b="1" i="0" sz="1800" u="none" cap="none" strike="noStrike">
              <a:solidFill>
                <a:schemeClr val="dk1"/>
              </a:solidFill>
              <a:latin typeface="Helvetica Neue"/>
              <a:ea typeface="Helvetica Neue"/>
              <a:cs typeface="Helvetica Neue"/>
              <a:sym typeface="Helvetica Neue"/>
            </a:endParaRPr>
          </a:p>
          <a:p>
            <a:pPr indent="-260350" lvl="0" marL="292100" marR="0" rtl="0" algn="l">
              <a:lnSpc>
                <a:spcPct val="100000"/>
              </a:lnSpc>
              <a:spcBef>
                <a:spcPts val="30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The witness</a:t>
            </a:r>
            <a:endParaRPr b="0" i="0" sz="1900" u="none" cap="none" strike="noStrike">
              <a:solidFill>
                <a:srgbClr val="747474"/>
              </a:solidFill>
              <a:latin typeface="Helvetica Neue"/>
              <a:ea typeface="Helvetica Neue"/>
              <a:cs typeface="Helvetica Neue"/>
              <a:sym typeface="Helvetica Neue"/>
            </a:endParaRPr>
          </a:p>
          <a:p>
            <a:pPr indent="-260350" lvl="0" marL="2921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Detachment</a:t>
            </a:r>
            <a:endParaRPr b="0" i="0" sz="1900" u="none" cap="none" strike="noStrike">
              <a:solidFill>
                <a:srgbClr val="747474"/>
              </a:solidFill>
              <a:latin typeface="Helvetica Neue"/>
              <a:ea typeface="Helvetica Neue"/>
              <a:cs typeface="Helvetica Neue"/>
              <a:sym typeface="Helvetica Neue"/>
            </a:endParaRPr>
          </a:p>
          <a:p>
            <a:pPr indent="-260350" lvl="0" marL="2921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Collectivity</a:t>
            </a:r>
            <a:endParaRPr b="0" i="0" sz="1900" u="none" cap="none" strike="noStrike">
              <a:solidFill>
                <a:srgbClr val="747474"/>
              </a:solidFill>
              <a:latin typeface="Helvetica Neue"/>
              <a:ea typeface="Helvetica Neue"/>
              <a:cs typeface="Helvetica Neue"/>
              <a:sym typeface="Helvetica Neue"/>
            </a:endParaRPr>
          </a:p>
        </p:txBody>
      </p:sp>
      <p:sp>
        <p:nvSpPr>
          <p:cNvPr id="84" name="Google Shape;84;p8"/>
          <p:cNvSpPr txBox="1"/>
          <p:nvPr/>
        </p:nvSpPr>
        <p:spPr>
          <a:xfrm>
            <a:off x="6213550" y="1381253"/>
            <a:ext cx="2525700" cy="2162921"/>
          </a:xfrm>
          <a:prstGeom prst="rect">
            <a:avLst/>
          </a:prstGeom>
          <a:noFill/>
          <a:ln>
            <a:noFill/>
          </a:ln>
        </p:spPr>
        <p:txBody>
          <a:bodyPr anchorCtr="0" anchor="t" bIns="29450" lIns="58925" spcFirstLastPara="1" rIns="58925" wrap="square" tIns="29450">
            <a:noAutofit/>
          </a:bodyPr>
          <a:lstStyle/>
          <a:p>
            <a:pPr indent="-215900" lvl="0" marL="215900" marR="0" rtl="0" algn="l">
              <a:lnSpc>
                <a:spcPct val="100000"/>
              </a:lnSpc>
              <a:spcBef>
                <a:spcPts val="0"/>
              </a:spcBef>
              <a:spcAft>
                <a:spcPts val="0"/>
              </a:spcAft>
              <a:buClr>
                <a:srgbClr val="990000"/>
              </a:buClr>
              <a:buSzPts val="1800"/>
              <a:buFont typeface="Arial"/>
              <a:buNone/>
            </a:pPr>
            <a:r>
              <a:rPr b="1" i="0" lang="en-GB" sz="1900" u="none" cap="none" strike="noStrike">
                <a:solidFill>
                  <a:schemeClr val="dk1"/>
                </a:solidFill>
                <a:latin typeface="Helvetica Neue"/>
                <a:ea typeface="Helvetica Neue"/>
                <a:cs typeface="Helvetica Neue"/>
                <a:sym typeface="Helvetica Neue"/>
              </a:rPr>
              <a:t>Right</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30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Diplomacy</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Tactfulness</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Sweetness</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Respect for others</a:t>
            </a:r>
            <a:endParaRPr b="0" i="0" sz="1900" u="none" cap="none" strike="noStrike">
              <a:solidFill>
                <a:srgbClr val="747474"/>
              </a:solidFill>
              <a:latin typeface="Helvetica Neue"/>
              <a:ea typeface="Helvetica Neue"/>
              <a:cs typeface="Helvetica Neue"/>
              <a:sym typeface="Helvetica Neue"/>
            </a:endParaRPr>
          </a:p>
        </p:txBody>
      </p:sp>
      <p:sp>
        <p:nvSpPr>
          <p:cNvPr id="85" name="Google Shape;85;p8"/>
          <p:cNvSpPr txBox="1"/>
          <p:nvPr/>
        </p:nvSpPr>
        <p:spPr>
          <a:xfrm>
            <a:off x="2186800" y="378731"/>
            <a:ext cx="4638900" cy="75037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r>
              <a:rPr b="0" i="0" lang="en-GB" sz="3000" u="none" cap="none" strike="noStrike">
                <a:solidFill>
                  <a:srgbClr val="000000"/>
                </a:solidFill>
                <a:latin typeface="Arial"/>
                <a:ea typeface="Arial"/>
                <a:cs typeface="Arial"/>
                <a:sym typeface="Arial"/>
              </a:rPr>
              <a:t>Communication</a:t>
            </a:r>
            <a:endParaRPr b="0" i="0" sz="3000" u="none" cap="none" strike="noStrike">
              <a:solidFill>
                <a:srgbClr val="000000"/>
              </a:solidFill>
              <a:latin typeface="Arial"/>
              <a:ea typeface="Arial"/>
              <a:cs typeface="Arial"/>
              <a:sym typeface="Arial"/>
            </a:endParaRPr>
          </a:p>
        </p:txBody>
      </p:sp>
      <p:pic>
        <p:nvPicPr>
          <p:cNvPr id="86" name="Google Shape;86;p8"/>
          <p:cNvPicPr preferRelativeResize="0"/>
          <p:nvPr/>
        </p:nvPicPr>
        <p:blipFill rotWithShape="1">
          <a:blip r:embed="rId3">
            <a:alphaModFix/>
          </a:blip>
          <a:srcRect b="0" l="0" r="0" t="0"/>
          <a:stretch/>
        </p:blipFill>
        <p:spPr>
          <a:xfrm>
            <a:off x="1448334" y="3090536"/>
            <a:ext cx="6305823" cy="20529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txBox="1"/>
          <p:nvPr>
            <p:ph type="title"/>
          </p:nvPr>
        </p:nvSpPr>
        <p:spPr>
          <a:xfrm>
            <a:off x="401817" y="200000"/>
            <a:ext cx="6068100" cy="736800"/>
          </a:xfrm>
          <a:prstGeom prst="rect">
            <a:avLst/>
          </a:prstGeom>
          <a:noFill/>
          <a:ln>
            <a:noFill/>
          </a:ln>
        </p:spPr>
        <p:txBody>
          <a:bodyPr anchorCtr="0" anchor="b" bIns="58925" lIns="58925" spcFirstLastPara="1" rIns="58925" wrap="square" tIns="58925">
            <a:noAutofit/>
          </a:bodyPr>
          <a:lstStyle/>
          <a:p>
            <a:pPr indent="0" lvl="0" marL="0" rtl="0" algn="l">
              <a:lnSpc>
                <a:spcPct val="100000"/>
              </a:lnSpc>
              <a:spcBef>
                <a:spcPts val="0"/>
              </a:spcBef>
              <a:spcAft>
                <a:spcPts val="0"/>
              </a:spcAft>
              <a:buSzPts val="900"/>
              <a:buNone/>
            </a:pPr>
            <a:r>
              <a:rPr lang="en-GB"/>
              <a:t>Vishuddhi problems</a:t>
            </a:r>
            <a:endParaRPr/>
          </a:p>
        </p:txBody>
      </p:sp>
      <p:sp>
        <p:nvSpPr>
          <p:cNvPr id="92" name="Google Shape;92;p9"/>
          <p:cNvSpPr txBox="1"/>
          <p:nvPr/>
        </p:nvSpPr>
        <p:spPr>
          <a:xfrm>
            <a:off x="1097925" y="1626315"/>
            <a:ext cx="2027100" cy="2967335"/>
          </a:xfrm>
          <a:prstGeom prst="rect">
            <a:avLst/>
          </a:prstGeom>
          <a:noFill/>
          <a:ln>
            <a:noFill/>
          </a:ln>
        </p:spPr>
        <p:txBody>
          <a:bodyPr anchorCtr="0" anchor="t" bIns="29450" lIns="58925" spcFirstLastPara="1" rIns="58925" wrap="square" tIns="29450">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Helvetica Neue"/>
                <a:ea typeface="Helvetica Neue"/>
                <a:cs typeface="Helvetica Neue"/>
                <a:sym typeface="Helvetica Neue"/>
              </a:rPr>
              <a:t>Left</a:t>
            </a:r>
            <a:endParaRPr b="1" i="0" sz="1900" u="none" cap="none" strike="noStrike">
              <a:solidFill>
                <a:schemeClr val="dk1"/>
              </a:solidFill>
              <a:latin typeface="Helvetica Neue"/>
              <a:ea typeface="Helvetica Neue"/>
              <a:cs typeface="Helvetica Neue"/>
              <a:sym typeface="Helvetica Neue"/>
            </a:endParaRPr>
          </a:p>
          <a:p>
            <a:pPr indent="-260350" lvl="0" marL="292100" marR="0" rtl="0" algn="l">
              <a:lnSpc>
                <a:spcPct val="100000"/>
              </a:lnSpc>
              <a:spcBef>
                <a:spcPts val="300"/>
              </a:spcBef>
              <a:spcAft>
                <a:spcPts val="0"/>
              </a:spcAft>
              <a:buClr>
                <a:schemeClr val="dk2"/>
              </a:buClr>
              <a:buSzPts val="1900"/>
              <a:buFont typeface="Helvetica Neue"/>
              <a:buChar char="●"/>
            </a:pPr>
            <a:r>
              <a:rPr b="0" i="0" lang="en-GB" sz="1900" u="none" cap="none" strike="noStrike">
                <a:solidFill>
                  <a:schemeClr val="dk2"/>
                </a:solidFill>
                <a:latin typeface="Helvetica Neue"/>
                <a:ea typeface="Helvetica Neue"/>
                <a:cs typeface="Helvetica Neue"/>
                <a:sym typeface="Helvetica Neue"/>
              </a:rPr>
              <a:t>Feeling guilty</a:t>
            </a:r>
            <a:endParaRPr b="0" i="0" sz="1900" u="none" cap="none" strike="noStrike">
              <a:solidFill>
                <a:schemeClr val="dk2"/>
              </a:solidFill>
              <a:latin typeface="Helvetica Neue"/>
              <a:ea typeface="Helvetica Neue"/>
              <a:cs typeface="Helvetica Neue"/>
              <a:sym typeface="Helvetica Neue"/>
            </a:endParaRPr>
          </a:p>
          <a:p>
            <a:pPr indent="-260350" lvl="0" marL="292100" marR="0" rtl="0" algn="l">
              <a:lnSpc>
                <a:spcPct val="100000"/>
              </a:lnSpc>
              <a:spcBef>
                <a:spcPts val="0"/>
              </a:spcBef>
              <a:spcAft>
                <a:spcPts val="0"/>
              </a:spcAft>
              <a:buClr>
                <a:schemeClr val="dk2"/>
              </a:buClr>
              <a:buSzPts val="1900"/>
              <a:buFont typeface="Helvetica Neue"/>
              <a:buChar char="●"/>
            </a:pPr>
            <a:r>
              <a:rPr b="0" i="0" lang="en-GB" sz="1900" u="none" cap="none" strike="noStrike">
                <a:solidFill>
                  <a:schemeClr val="dk2"/>
                </a:solidFill>
                <a:latin typeface="Helvetica Neue"/>
                <a:ea typeface="Helvetica Neue"/>
                <a:cs typeface="Helvetica Neue"/>
                <a:sym typeface="Helvetica Neue"/>
              </a:rPr>
              <a:t>Low self-esteem</a:t>
            </a:r>
            <a:endParaRPr b="0" i="0" sz="1900" u="none" cap="none" strike="noStrike">
              <a:solidFill>
                <a:schemeClr val="dk2"/>
              </a:solidFill>
              <a:latin typeface="Helvetica Neue"/>
              <a:ea typeface="Helvetica Neue"/>
              <a:cs typeface="Helvetica Neue"/>
              <a:sym typeface="Helvetica Neue"/>
            </a:endParaRPr>
          </a:p>
          <a:p>
            <a:pPr indent="-260350" lvl="0" marL="292100" marR="0" rtl="0" algn="l">
              <a:lnSpc>
                <a:spcPct val="100000"/>
              </a:lnSpc>
              <a:spcBef>
                <a:spcPts val="0"/>
              </a:spcBef>
              <a:spcAft>
                <a:spcPts val="0"/>
              </a:spcAft>
              <a:buClr>
                <a:schemeClr val="dk2"/>
              </a:buClr>
              <a:buSzPts val="1900"/>
              <a:buFont typeface="Helvetica Neue"/>
              <a:buChar char="●"/>
            </a:pPr>
            <a:r>
              <a:rPr b="0" i="0" lang="en-GB" sz="1900" u="none" cap="none" strike="noStrike">
                <a:solidFill>
                  <a:schemeClr val="dk2"/>
                </a:solidFill>
                <a:latin typeface="Helvetica Neue"/>
                <a:ea typeface="Helvetica Neue"/>
                <a:cs typeface="Helvetica Neue"/>
                <a:sym typeface="Helvetica Neue"/>
              </a:rPr>
              <a:t>Not talking when needed, not expressing feelings</a:t>
            </a:r>
            <a:endParaRPr b="0" i="0" sz="1900" u="none" cap="none" strike="noStrike">
              <a:solidFill>
                <a:schemeClr val="dk2"/>
              </a:solidFill>
              <a:latin typeface="Helvetica Neue"/>
              <a:ea typeface="Helvetica Neue"/>
              <a:cs typeface="Helvetica Neue"/>
              <a:sym typeface="Helvetica Neue"/>
            </a:endParaRPr>
          </a:p>
        </p:txBody>
      </p:sp>
      <p:sp>
        <p:nvSpPr>
          <p:cNvPr id="93" name="Google Shape;93;p9"/>
          <p:cNvSpPr txBox="1"/>
          <p:nvPr/>
        </p:nvSpPr>
        <p:spPr>
          <a:xfrm>
            <a:off x="3612600" y="1626315"/>
            <a:ext cx="2369100" cy="2430034"/>
          </a:xfrm>
          <a:prstGeom prst="rect">
            <a:avLst/>
          </a:prstGeom>
          <a:noFill/>
          <a:ln>
            <a:noFill/>
          </a:ln>
        </p:spPr>
        <p:txBody>
          <a:bodyPr anchorCtr="0" anchor="t" bIns="29450" lIns="58925" spcFirstLastPara="1" rIns="58925" wrap="square" tIns="29450">
            <a:noAutofit/>
          </a:bodyPr>
          <a:lstStyle/>
          <a:p>
            <a:pPr indent="-215900" lvl="0" marL="215900" marR="0" rtl="0" algn="l">
              <a:lnSpc>
                <a:spcPct val="100000"/>
              </a:lnSpc>
              <a:spcBef>
                <a:spcPts val="0"/>
              </a:spcBef>
              <a:spcAft>
                <a:spcPts val="0"/>
              </a:spcAft>
              <a:buClr>
                <a:srgbClr val="990000"/>
              </a:buClr>
              <a:buSzPts val="1800"/>
              <a:buFont typeface="Arial"/>
              <a:buNone/>
            </a:pPr>
            <a:r>
              <a:rPr b="1" i="0" lang="en-GB" sz="1800" u="none" cap="none" strike="noStrike">
                <a:solidFill>
                  <a:schemeClr val="dk1"/>
                </a:solidFill>
                <a:latin typeface="Helvetica Neue"/>
                <a:ea typeface="Helvetica Neue"/>
                <a:cs typeface="Helvetica Neue"/>
                <a:sym typeface="Helvetica Neue"/>
              </a:rPr>
              <a:t>Center</a:t>
            </a:r>
            <a:endParaRPr b="1" i="0" sz="1800" u="none" cap="none" strike="noStrike">
              <a:solidFill>
                <a:schemeClr val="dk1"/>
              </a:solidFill>
              <a:latin typeface="Helvetica Neue"/>
              <a:ea typeface="Helvetica Neue"/>
              <a:cs typeface="Helvetica Neue"/>
              <a:sym typeface="Helvetica Neue"/>
            </a:endParaRPr>
          </a:p>
          <a:p>
            <a:pPr indent="-260350" lvl="0" marL="292100" marR="0" rtl="0" algn="l">
              <a:lnSpc>
                <a:spcPct val="100000"/>
              </a:lnSpc>
              <a:spcBef>
                <a:spcPts val="30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Attachment</a:t>
            </a:r>
            <a:endParaRPr b="0" i="0" sz="1900" u="none" cap="none" strike="noStrike">
              <a:solidFill>
                <a:srgbClr val="747474"/>
              </a:solidFill>
              <a:latin typeface="Helvetica Neue"/>
              <a:ea typeface="Helvetica Neue"/>
              <a:cs typeface="Helvetica Neue"/>
              <a:sym typeface="Helvetica Neue"/>
            </a:endParaRPr>
          </a:p>
          <a:p>
            <a:pPr indent="-260350" lvl="0" marL="2921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Individualism</a:t>
            </a:r>
            <a:endParaRPr b="0" i="0" sz="1900" u="none" cap="none" strike="noStrike">
              <a:solidFill>
                <a:srgbClr val="747474"/>
              </a:solidFill>
              <a:latin typeface="Helvetica Neue"/>
              <a:ea typeface="Helvetica Neue"/>
              <a:cs typeface="Helvetica Neue"/>
              <a:sym typeface="Helvetica Neue"/>
            </a:endParaRPr>
          </a:p>
        </p:txBody>
      </p:sp>
      <p:sp>
        <p:nvSpPr>
          <p:cNvPr id="94" name="Google Shape;94;p9"/>
          <p:cNvSpPr txBox="1"/>
          <p:nvPr/>
        </p:nvSpPr>
        <p:spPr>
          <a:xfrm>
            <a:off x="6213550" y="1626315"/>
            <a:ext cx="2525700" cy="3018334"/>
          </a:xfrm>
          <a:prstGeom prst="rect">
            <a:avLst/>
          </a:prstGeom>
          <a:noFill/>
          <a:ln>
            <a:noFill/>
          </a:ln>
        </p:spPr>
        <p:txBody>
          <a:bodyPr anchorCtr="0" anchor="t" bIns="29450" lIns="58925" spcFirstLastPara="1" rIns="58925" wrap="square" tIns="29450">
            <a:noAutofit/>
          </a:bodyPr>
          <a:lstStyle/>
          <a:p>
            <a:pPr indent="-215900" lvl="0" marL="215900" marR="0" rtl="0" algn="l">
              <a:lnSpc>
                <a:spcPct val="100000"/>
              </a:lnSpc>
              <a:spcBef>
                <a:spcPts val="0"/>
              </a:spcBef>
              <a:spcAft>
                <a:spcPts val="0"/>
              </a:spcAft>
              <a:buClr>
                <a:srgbClr val="990000"/>
              </a:buClr>
              <a:buSzPts val="1800"/>
              <a:buFont typeface="Arial"/>
              <a:buNone/>
            </a:pPr>
            <a:r>
              <a:rPr b="1" i="0" lang="en-GB" sz="1900" u="none" cap="none" strike="noStrike">
                <a:solidFill>
                  <a:schemeClr val="dk1"/>
                </a:solidFill>
                <a:latin typeface="Helvetica Neue"/>
                <a:ea typeface="Helvetica Neue"/>
                <a:cs typeface="Helvetica Neue"/>
                <a:sym typeface="Helvetica Neue"/>
              </a:rPr>
              <a:t>Right</a:t>
            </a:r>
            <a:endParaRPr b="1" i="0" sz="1900" u="none" cap="none" strike="noStrike">
              <a:solidFill>
                <a:schemeClr val="dk1"/>
              </a:solidFill>
              <a:latin typeface="Helvetica Neue"/>
              <a:ea typeface="Helvetica Neue"/>
              <a:cs typeface="Helvetica Neue"/>
              <a:sym typeface="Helvetica Neue"/>
            </a:endParaRPr>
          </a:p>
          <a:p>
            <a:pPr indent="-215900" lvl="0" marL="215900" marR="0" rtl="0" algn="l">
              <a:lnSpc>
                <a:spcPct val="100000"/>
              </a:lnSpc>
              <a:spcBef>
                <a:spcPts val="30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Reacting</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Feeling superior to others</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Being aggressive</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Harshness</a:t>
            </a:r>
            <a:endParaRPr b="0" i="0" sz="1900" u="none" cap="none" strike="noStrike">
              <a:solidFill>
                <a:srgbClr val="747474"/>
              </a:solidFill>
              <a:latin typeface="Helvetica Neue"/>
              <a:ea typeface="Helvetica Neue"/>
              <a:cs typeface="Helvetica Neue"/>
              <a:sym typeface="Helvetica Neue"/>
            </a:endParaRPr>
          </a:p>
          <a:p>
            <a:pPr indent="-215900" lvl="0" marL="215900" marR="0" rtl="0" algn="l">
              <a:lnSpc>
                <a:spcPct val="100000"/>
              </a:lnSpc>
              <a:spcBef>
                <a:spcPts val="0"/>
              </a:spcBef>
              <a:spcAft>
                <a:spcPts val="0"/>
              </a:spcAft>
              <a:buClr>
                <a:srgbClr val="747474"/>
              </a:buClr>
              <a:buSzPts val="1900"/>
              <a:buFont typeface="Helvetica Neue"/>
              <a:buChar char="•"/>
            </a:pPr>
            <a:r>
              <a:rPr b="0" i="0" lang="en-GB" sz="1900" u="none" cap="none" strike="noStrike">
                <a:solidFill>
                  <a:srgbClr val="747474"/>
                </a:solidFill>
                <a:latin typeface="Helvetica Neue"/>
                <a:ea typeface="Helvetica Neue"/>
                <a:cs typeface="Helvetica Neue"/>
                <a:sym typeface="Helvetica Neue"/>
              </a:rPr>
              <a:t>Talking too much</a:t>
            </a:r>
            <a:endParaRPr b="0" i="0" sz="1900" u="none" cap="none" strike="noStrike">
              <a:solidFill>
                <a:srgbClr val="747474"/>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Portfolio - Titel, opsomming en foto">
  <a:themeElements>
    <a:clrScheme name="ModernPortfolio - Titel, opsomming en foto">
      <a:dk1>
        <a:srgbClr val="000000"/>
      </a:dk1>
      <a:lt1>
        <a:srgbClr val="FFFFFF"/>
      </a:lt1>
      <a:dk2>
        <a:srgbClr val="5C5C5C"/>
      </a:dk2>
      <a:lt2>
        <a:srgbClr val="CBCBCB"/>
      </a:lt2>
      <a:accent1>
        <a:srgbClr val="557E8A"/>
      </a:accent1>
      <a:accent2>
        <a:srgbClr val="88885A"/>
      </a:accent2>
      <a:accent3>
        <a:srgbClr val="FFFFFF"/>
      </a:accent3>
      <a:accent4>
        <a:srgbClr val="557E8A"/>
      </a:accent4>
      <a:accent5>
        <a:srgbClr val="88885A"/>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dernPortfolio - Foto - horizontaal">
  <a:themeElements>
    <a:clrScheme name="ModernPortfolio - Foto - horizontaal">
      <a:dk1>
        <a:srgbClr val="000000"/>
      </a:dk1>
      <a:lt1>
        <a:srgbClr val="FFFFFF"/>
      </a:lt1>
      <a:dk2>
        <a:srgbClr val="5C5C5C"/>
      </a:dk2>
      <a:lt2>
        <a:srgbClr val="CBCBCB"/>
      </a:lt2>
      <a:accent1>
        <a:srgbClr val="557E8A"/>
      </a:accent1>
      <a:accent2>
        <a:srgbClr val="88885A"/>
      </a:accent2>
      <a:accent3>
        <a:srgbClr val="FFFFFF"/>
      </a:accent3>
      <a:accent4>
        <a:srgbClr val="557E8A"/>
      </a:accent4>
      <a:accent5>
        <a:srgbClr val="88885A"/>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