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gn2rMG0xzgNXhNsinnheoMknpU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Suggestions from scientists in NRC article</a:t>
            </a:r>
            <a:endParaRPr/>
          </a:p>
        </p:txBody>
      </p:sp>
      <p:sp>
        <p:nvSpPr>
          <p:cNvPr id="220" name="Google Shape;22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Causes of catches:</a:t>
            </a:r>
            <a:endParaRPr/>
          </a:p>
          <a:p>
            <a:pPr indent="-171450" lvl="0" marL="171450" rtl="0" algn="l">
              <a:spcBef>
                <a:spcPts val="0"/>
              </a:spcBef>
              <a:spcAft>
                <a:spcPts val="0"/>
              </a:spcAft>
              <a:buClr>
                <a:schemeClr val="dk1"/>
              </a:buClr>
              <a:buSzPts val="1200"/>
              <a:buFont typeface="Calibri"/>
              <a:buChar char="-"/>
            </a:pPr>
            <a:r>
              <a:rPr lang="en-US"/>
              <a:t>Fears</a:t>
            </a:r>
            <a:endParaRPr/>
          </a:p>
          <a:p>
            <a:pPr indent="-171450" lvl="0" marL="171450" rtl="0" algn="l">
              <a:spcBef>
                <a:spcPts val="0"/>
              </a:spcBef>
              <a:spcAft>
                <a:spcPts val="0"/>
              </a:spcAft>
              <a:buClr>
                <a:schemeClr val="dk1"/>
              </a:buClr>
              <a:buSzPts val="1200"/>
              <a:buFont typeface="Calibri"/>
              <a:buChar char="-"/>
            </a:pPr>
            <a:r>
              <a:rPr lang="en-US"/>
              <a:t>Growing up in an unhappy family</a:t>
            </a:r>
            <a:endParaRPr/>
          </a:p>
          <a:p>
            <a:pPr indent="-171450" lvl="0" marL="171450" rtl="0" algn="l">
              <a:spcBef>
                <a:spcPts val="0"/>
              </a:spcBef>
              <a:spcAft>
                <a:spcPts val="0"/>
              </a:spcAft>
              <a:buClr>
                <a:schemeClr val="dk1"/>
              </a:buClr>
              <a:buSzPts val="1200"/>
              <a:buFont typeface="Calibri"/>
              <a:buChar char="-"/>
            </a:pPr>
            <a:r>
              <a:rPr lang="en-US"/>
              <a:t>Feelings of insecurity</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US"/>
              <a:t>Right now we have plenty of feelings on insecurity, uncertainty and even fears</a:t>
            </a:r>
            <a:endParaRPr/>
          </a:p>
        </p:txBody>
      </p:sp>
      <p:sp>
        <p:nvSpPr>
          <p:cNvPr id="237" name="Google Shape;23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need to work on our heart chakra at the moment with all the fears and uncertainty resulting from the coronavirus. We are all affected in some way, some of us more than others. Some of us may know someone who has or has had the virus. Perhaps someone close to us. Perhaps someone who has been hospitalized. We may even have had it ourselves or be carrying it. We may have elderly relatives we do not want to infect, like a friend of mine in the UK. Her whose mother is living with her and her family and my friend had to go to hospital for an investigation. Someone dear to us may have passed away from it in another country and been unable to be there at the last moment, like the colleague I work closest with at the moment.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5" name="Google Shape;2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Some of us might be struggling with the fear of losing their job or the uncertainty of having lost their job, had their contract reduced or suddenly no work at all as a result of the virus. Or are worried about losing their job. I had the good fortune after years of working freelance of being given a permanent contract at the beginning of the year. But other freelancers working in my department have had their contracts shortened by 2 months.</a:t>
            </a:r>
            <a:endParaRPr/>
          </a:p>
          <a:p>
            <a:pPr indent="0" lvl="0" marL="0" rtl="0" algn="l">
              <a:spcBef>
                <a:spcPts val="0"/>
              </a:spcBef>
              <a:spcAft>
                <a:spcPts val="0"/>
              </a:spcAft>
              <a:buNone/>
            </a:pPr>
            <a:r>
              <a:t/>
            </a:r>
            <a:endParaRPr/>
          </a:p>
        </p:txBody>
      </p:sp>
      <p:sp>
        <p:nvSpPr>
          <p:cNvPr id="285" name="Google Shape;28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(fear of losing job, prestige, social position, losing a certain standard of living)</a:t>
            </a:r>
            <a:endParaRPr/>
          </a:p>
          <a:p>
            <a:pPr indent="0" lvl="0" marL="0" rtl="0" algn="l">
              <a:spcBef>
                <a:spcPts val="0"/>
              </a:spcBef>
              <a:spcAft>
                <a:spcPts val="0"/>
              </a:spcAft>
              <a:buNone/>
            </a:pPr>
            <a:r>
              <a:t/>
            </a:r>
            <a:endParaRPr/>
          </a:p>
        </p:txBody>
      </p:sp>
      <p:sp>
        <p:nvSpPr>
          <p:cNvPr id="307" name="Google Shape;30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rtl="0" algn="l">
              <a:spcBef>
                <a:spcPts val="0"/>
              </a:spcBef>
              <a:spcAft>
                <a:spcPts val="0"/>
              </a:spcAft>
              <a:buNone/>
            </a:pPr>
            <a:r>
              <a:t/>
            </a:r>
            <a:endParaRPr/>
          </a:p>
        </p:txBody>
      </p:sp>
      <p:sp>
        <p:nvSpPr>
          <p:cNvPr id="348" name="Google Shape;34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t>Physical effects:</a:t>
            </a:r>
            <a:endParaRPr/>
          </a:p>
          <a:p>
            <a:pPr indent="-76200" lvl="0" marL="0" rtl="0" algn="l">
              <a:spcBef>
                <a:spcPts val="0"/>
              </a:spcBef>
              <a:spcAft>
                <a:spcPts val="0"/>
              </a:spcAft>
              <a:buClr>
                <a:schemeClr val="lt1"/>
              </a:buClr>
              <a:buSzPts val="1200"/>
              <a:buFont typeface="Noto Sans Symbols"/>
              <a:buChar char="⮚"/>
            </a:pPr>
            <a:r>
              <a:rPr lang="en-US" sz="1200"/>
              <a:t>Causes stress</a:t>
            </a:r>
            <a:endParaRPr/>
          </a:p>
          <a:p>
            <a:pPr indent="-76200" lvl="0" marL="0" rtl="0" algn="l">
              <a:spcBef>
                <a:spcPts val="0"/>
              </a:spcBef>
              <a:spcAft>
                <a:spcPts val="0"/>
              </a:spcAft>
              <a:buClr>
                <a:schemeClr val="lt1"/>
              </a:buClr>
              <a:buSzPts val="1200"/>
              <a:buFont typeface="Noto Sans Symbols"/>
              <a:buChar char="⮚"/>
            </a:pPr>
            <a:r>
              <a:rPr lang="en-US" sz="1200"/>
              <a:t>Higher heart rate</a:t>
            </a:r>
            <a:endParaRPr/>
          </a:p>
          <a:p>
            <a:pPr indent="-76200" lvl="0" marL="0" rtl="0" algn="l">
              <a:spcBef>
                <a:spcPts val="0"/>
              </a:spcBef>
              <a:spcAft>
                <a:spcPts val="0"/>
              </a:spcAft>
              <a:buClr>
                <a:schemeClr val="lt1"/>
              </a:buClr>
              <a:buSzPts val="1200"/>
              <a:buFont typeface="Noto Sans Symbols"/>
              <a:buChar char="⮚"/>
            </a:pPr>
            <a:r>
              <a:rPr lang="en-US" sz="1200"/>
              <a:t>Sweating</a:t>
            </a:r>
            <a:endParaRPr/>
          </a:p>
          <a:p>
            <a:pPr indent="-76200" lvl="0" marL="0" rtl="0" algn="l">
              <a:spcBef>
                <a:spcPts val="0"/>
              </a:spcBef>
              <a:spcAft>
                <a:spcPts val="0"/>
              </a:spcAft>
              <a:buClr>
                <a:schemeClr val="lt1"/>
              </a:buClr>
              <a:buSzPts val="1200"/>
              <a:buFont typeface="Noto Sans Symbols"/>
              <a:buChar char="⮚"/>
            </a:pPr>
            <a:r>
              <a:rPr lang="en-US" sz="1200"/>
              <a:t>Anxiety</a:t>
            </a:r>
            <a:endParaRPr/>
          </a:p>
          <a:p>
            <a:pPr indent="0" lvl="0" marL="0" rtl="0" algn="l">
              <a:spcBef>
                <a:spcPts val="0"/>
              </a:spcBef>
              <a:spcAft>
                <a:spcPts val="0"/>
              </a:spcAft>
              <a:buNone/>
            </a:pPr>
            <a:r>
              <a:rPr lang="en-US" sz="1200">
                <a:solidFill>
                  <a:schemeClr val="lt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lt1"/>
                </a:solidFill>
                <a:latin typeface="Calibri"/>
                <a:ea typeface="Calibri"/>
                <a:cs typeface="Calibri"/>
                <a:sym typeface="Calibri"/>
              </a:rPr>
              <a:t>“This is not pleasant and that’s why we try to reduce uncertainty in all sorts of ways, to take control of the situation.” Frenk van harreveld, Social psychology, UvA</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US" sz="1200">
                <a:solidFill>
                  <a:schemeClr val="lt1"/>
                </a:solidFill>
                <a:latin typeface="Calibri"/>
                <a:ea typeface="Calibri"/>
                <a:cs typeface="Calibri"/>
                <a:sym typeface="Calibri"/>
              </a:rPr>
              <a:t>From article in the NRC Handelsblad (major Dutch newspaper), Sat 21 March &amp; Sun 22 March 2020: Omgaan met zekerheid. (Coping with uncertainty) </a:t>
            </a:r>
            <a:br>
              <a:rPr lang="en-US" sz="1200">
                <a:solidFill>
                  <a:schemeClr val="lt1"/>
                </a:solidFill>
                <a:latin typeface="Calibri"/>
                <a:ea typeface="Calibri"/>
                <a:cs typeface="Calibri"/>
                <a:sym typeface="Calibri"/>
              </a:rPr>
            </a:br>
            <a:r>
              <a:rPr lang="en-US" sz="1200">
                <a:solidFill>
                  <a:schemeClr val="lt1"/>
                </a:solidFill>
                <a:latin typeface="Calibri"/>
                <a:ea typeface="Calibri"/>
                <a:cs typeface="Calibri"/>
                <a:sym typeface="Calibri"/>
              </a:rPr>
              <a:t>Uncertainty has been less researched than fear as a psychological phenomenon.</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lt1"/>
              </a:buClr>
              <a:buSzPts val="1200"/>
              <a:buFont typeface="Noto Sans Symbols"/>
              <a:buNone/>
            </a:pPr>
            <a:r>
              <a:t/>
            </a:r>
            <a:endParaRPr sz="1200"/>
          </a:p>
          <a:p>
            <a:pPr indent="0" lvl="0" marL="0" rtl="0" algn="l">
              <a:spcBef>
                <a:spcPts val="0"/>
              </a:spcBef>
              <a:spcAft>
                <a:spcPts val="0"/>
              </a:spcAft>
              <a:buNone/>
            </a:pPr>
            <a:r>
              <a:t/>
            </a:r>
            <a:endParaRPr/>
          </a:p>
        </p:txBody>
      </p:sp>
      <p:sp>
        <p:nvSpPr>
          <p:cNvPr id="161" name="Google Shape;16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en-US"/>
              <a:t>If we’re not in control we want to know that others are – government, scientists.</a:t>
            </a:r>
            <a:endParaRPr/>
          </a:p>
          <a:p>
            <a:pPr indent="0" lvl="0" marL="0" marR="0" rtl="0" algn="l">
              <a:lnSpc>
                <a:spcPct val="100000"/>
              </a:lnSpc>
              <a:spcBef>
                <a:spcPts val="0"/>
              </a:spcBef>
              <a:spcAft>
                <a:spcPts val="0"/>
              </a:spcAft>
              <a:buClr>
                <a:schemeClr val="lt1"/>
              </a:buClr>
              <a:buSzPts val="1200"/>
              <a:buFont typeface="Calibri"/>
              <a:buNone/>
            </a:pPr>
            <a:r>
              <a:rPr lang="en-US"/>
              <a:t>Currently many of us are experiencing unparalleled uncertainty in our lives. And for the future. </a:t>
            </a:r>
            <a:br>
              <a:rPr lang="en-US"/>
            </a:br>
            <a:r>
              <a:rPr lang="en-US"/>
              <a:t>“Ik begijp wel dat mensen veel wc-papier kopen.” van Harreveld. ”I understand why people are stocking up on toilet paper.”</a:t>
            </a:r>
            <a:endParaRPr/>
          </a:p>
          <a:p>
            <a:pPr indent="0" lvl="0" marL="0" marR="0" rtl="0" algn="l">
              <a:lnSpc>
                <a:spcPct val="100000"/>
              </a:lnSpc>
              <a:spcBef>
                <a:spcPts val="0"/>
              </a:spcBef>
              <a:spcAft>
                <a:spcPts val="0"/>
              </a:spcAft>
              <a:buClr>
                <a:schemeClr val="lt1"/>
              </a:buClr>
              <a:buSzPts val="1200"/>
              <a:buFont typeface="Calibri"/>
              <a:buNone/>
            </a:pPr>
            <a:r>
              <a:t/>
            </a:r>
            <a:endParaRPr/>
          </a:p>
          <a:p>
            <a:pPr indent="0" lvl="0" marL="0" rtl="0" algn="l">
              <a:spcBef>
                <a:spcPts val="0"/>
              </a:spcBef>
              <a:spcAft>
                <a:spcPts val="0"/>
              </a:spcAft>
              <a:buNone/>
            </a:pPr>
            <a:r>
              <a:t/>
            </a:r>
            <a:endParaRPr/>
          </a:p>
        </p:txBody>
      </p:sp>
      <p:sp>
        <p:nvSpPr>
          <p:cNvPr id="174" name="Google Shape;17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t>“Various people who I had no idea knew how to do this sort of thing, suddenly started sending me graphics.”</a:t>
            </a:r>
            <a:endParaRPr/>
          </a:p>
          <a:p>
            <a:pPr indent="0" lvl="0" marL="0" rtl="0" algn="l">
              <a:spcBef>
                <a:spcPts val="0"/>
              </a:spcBef>
              <a:spcAft>
                <a:spcPts val="0"/>
              </a:spcAft>
              <a:buNone/>
            </a:pPr>
            <a:r>
              <a:rPr b="1" lang="en-US" sz="1200"/>
              <a:t>van Harreveld</a:t>
            </a:r>
            <a:endParaRPr/>
          </a:p>
          <a:p>
            <a:pPr indent="0" lvl="0" marL="0" rtl="0" algn="l">
              <a:spcBef>
                <a:spcPts val="0"/>
              </a:spcBef>
              <a:spcAft>
                <a:spcPts val="0"/>
              </a:spcAft>
              <a:buNone/>
            </a:pPr>
            <a:r>
              <a:t/>
            </a:r>
            <a:endParaRPr/>
          </a:p>
        </p:txBody>
      </p:sp>
      <p:sp>
        <p:nvSpPr>
          <p:cNvPr id="187" name="Google Shape;1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article in the NRC about coping with uncertainty also referred to this research conducted into earthquakes in the northeast of the Netherlands around Groningen. The earthquakes are the result of drilling for gas, causing structural damages to thousands of homes and buildings – like cracks, and sagging external walls. Some houses are being torn down.</a:t>
            </a:r>
            <a:endParaRPr/>
          </a:p>
        </p:txBody>
      </p:sp>
      <p:sp>
        <p:nvSpPr>
          <p:cNvPr id="193" name="Google Shape;19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Also in the NRC was an article about a woman giving psychotherapy, who has now shifted her practice in Amsterdam to walks in the dunes with clients. She treats people with stress, burnout, traumas and anxiety. And she is seeing a worsening of people’s complaints particularly for anxiety and worries, as a result of the coronavirus. </a:t>
            </a:r>
            <a:endParaRPr/>
          </a:p>
          <a:p>
            <a:pPr indent="0" lvl="0" marL="0" rtl="0" algn="l">
              <a:spcBef>
                <a:spcPts val="0"/>
              </a:spcBef>
              <a:spcAft>
                <a:spcPts val="0"/>
              </a:spcAft>
              <a:buNone/>
            </a:pPr>
            <a:r>
              <a:rPr lang="en-US"/>
              <a:t>“One patient has to go to her work but is terrified that she will catch the virus and give it to her elderly father.” This woman was panicking so much that she could no longer think rationally. And then you can no longer decide what you should or should not do to avoid catching the virus.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do psychologists treat fear – usually by exposing someone to whatever it is that they fear, in order to experience that their fears are (largely) unfounded. But in this case, asking someone to regularly travel with the train or be exposed to the virus isn’t possible!</a:t>
            </a:r>
            <a:endParaRPr/>
          </a:p>
        </p:txBody>
      </p:sp>
      <p:sp>
        <p:nvSpPr>
          <p:cNvPr id="203" name="Google Shape;20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8"/>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EFEFE"/>
              </a:buClr>
              <a:buSzPts val="8000"/>
              <a:buFont typeface="Arial"/>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8"/>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200"/>
              </a:spcBef>
              <a:spcAft>
                <a:spcPts val="0"/>
              </a:spcAft>
              <a:buSzPts val="2400"/>
              <a:buNone/>
              <a:defRPr sz="2400" cap="none">
                <a:solidFill>
                  <a:schemeClr val="lt1"/>
                </a:solidFill>
                <a:latin typeface="Arial"/>
                <a:ea typeface="Arial"/>
                <a:cs typeface="Arial"/>
                <a:sym typeface="Arial"/>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21" name="Google Shape;21;p28"/>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22" name="Google Shape;22;p28"/>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6"/>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2" name="Google Shape;92;p36"/>
          <p:cNvSpPr txBox="1"/>
          <p:nvPr>
            <p:ph idx="2" type="body"/>
          </p:nvPr>
        </p:nvSpPr>
        <p:spPr>
          <a:xfrm>
            <a:off x="1097280" y="2958274"/>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36"/>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4" name="Google Shape;94;p36"/>
          <p:cNvSpPr txBox="1"/>
          <p:nvPr>
            <p:ph idx="4" type="body"/>
          </p:nvPr>
        </p:nvSpPr>
        <p:spPr>
          <a:xfrm>
            <a:off x="6515944" y="2958273"/>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3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7"/>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7"/>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7"/>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3" name="Shape 103"/>
        <p:cNvGrpSpPr/>
        <p:nvPr/>
      </p:nvGrpSpPr>
      <p:grpSpPr>
        <a:xfrm>
          <a:off x="0" y="0"/>
          <a:ext cx="0" cy="0"/>
          <a:chOff x="0" y="0"/>
          <a:chExt cx="0" cy="0"/>
        </a:xfrm>
      </p:grpSpPr>
      <p:sp>
        <p:nvSpPr>
          <p:cNvPr id="104" name="Google Shape;104;p38"/>
          <p:cNvSpPr/>
          <p:nvPr/>
        </p:nvSpPr>
        <p:spPr>
          <a:xfrm>
            <a:off x="0" y="4578350"/>
            <a:ext cx="12188825" cy="227965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8"/>
          <p:cNvSpPr/>
          <p:nvPr>
            <p:ph idx="2" type="pic"/>
          </p:nvPr>
        </p:nvSpPr>
        <p:spPr>
          <a:xfrm>
            <a:off x="15" y="0"/>
            <a:ext cx="12191985" cy="4578350"/>
          </a:xfrm>
          <a:prstGeom prst="rect">
            <a:avLst/>
          </a:prstGeom>
          <a:solidFill>
            <a:srgbClr val="D8D8D8"/>
          </a:solidFill>
          <a:ln>
            <a:noFill/>
          </a:ln>
        </p:spPr>
        <p:txBody>
          <a:bodyPr anchorCtr="0" anchor="t" bIns="45700" lIns="457200" spcFirstLastPara="1" rIns="0" wrap="square" tIns="457200">
            <a:normAutofit/>
          </a:bodyPr>
          <a:lstStyle>
            <a:lvl1pPr lvl="0" marR="0" rtl="0" algn="l">
              <a:lnSpc>
                <a:spcPct val="120000"/>
              </a:lnSpc>
              <a:spcBef>
                <a:spcPts val="1200"/>
              </a:spcBef>
              <a:spcAft>
                <a:spcPts val="0"/>
              </a:spcAft>
              <a:buClr>
                <a:schemeClr val="accent1"/>
              </a:buClr>
              <a:buSzPts val="3200"/>
              <a:buFont typeface="Calibri"/>
              <a:buNone/>
              <a:defRPr b="0" i="0" sz="3200" u="none" cap="none" strike="noStrike">
                <a:solidFill>
                  <a:srgbClr val="3F3F3F"/>
                </a:solidFill>
                <a:latin typeface="Arial"/>
                <a:ea typeface="Arial"/>
                <a:cs typeface="Arial"/>
                <a:sym typeface="Arial"/>
              </a:defRPr>
            </a:lvl1pPr>
            <a:lvl2pPr lvl="1" marR="0" rtl="0" algn="l">
              <a:lnSpc>
                <a:spcPct val="100000"/>
              </a:lnSpc>
              <a:spcBef>
                <a:spcPts val="200"/>
              </a:spcBef>
              <a:spcAft>
                <a:spcPts val="0"/>
              </a:spcAft>
              <a:buClr>
                <a:srgbClr val="3F3F3F"/>
              </a:buClr>
              <a:buSzPts val="2800"/>
              <a:buFont typeface="Calibri"/>
              <a:buNone/>
              <a:defRPr b="0" i="0" sz="2800" u="none" cap="none" strike="noStrike">
                <a:solidFill>
                  <a:srgbClr val="3F3F3F"/>
                </a:solidFill>
                <a:latin typeface="Arial"/>
                <a:ea typeface="Arial"/>
                <a:cs typeface="Arial"/>
                <a:sym typeface="Arial"/>
              </a:defRPr>
            </a:lvl2pPr>
            <a:lvl3pPr lvl="2" marR="0" rtl="0" algn="l">
              <a:lnSpc>
                <a:spcPct val="100000"/>
              </a:lnSpc>
              <a:spcBef>
                <a:spcPts val="400"/>
              </a:spcBef>
              <a:spcAft>
                <a:spcPts val="0"/>
              </a:spcAft>
              <a:buClr>
                <a:srgbClr val="3F3F3F"/>
              </a:buClr>
              <a:buSzPts val="2400"/>
              <a:buFont typeface="Calibri"/>
              <a:buNone/>
              <a:defRPr b="0" i="0" sz="2400" u="none" cap="none" strike="noStrike">
                <a:solidFill>
                  <a:srgbClr val="3F3F3F"/>
                </a:solidFill>
                <a:latin typeface="Arial"/>
                <a:ea typeface="Arial"/>
                <a:cs typeface="Arial"/>
                <a:sym typeface="Arial"/>
              </a:defRPr>
            </a:lvl3pPr>
            <a:lvl4pPr lvl="3"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Arial"/>
                <a:ea typeface="Arial"/>
                <a:cs typeface="Arial"/>
                <a:sym typeface="Arial"/>
              </a:defRPr>
            </a:lvl4pPr>
            <a:lvl5pPr lvl="4"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Arial"/>
                <a:ea typeface="Arial"/>
                <a:cs typeface="Arial"/>
                <a:sym typeface="Arial"/>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Arial"/>
                <a:ea typeface="Arial"/>
                <a:cs typeface="Arial"/>
                <a:sym typeface="Arial"/>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Arial"/>
                <a:ea typeface="Arial"/>
                <a:cs typeface="Arial"/>
                <a:sym typeface="Arial"/>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Arial"/>
                <a:ea typeface="Arial"/>
                <a:cs typeface="Arial"/>
                <a:sym typeface="Arial"/>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Arial"/>
                <a:ea typeface="Arial"/>
                <a:cs typeface="Arial"/>
                <a:sym typeface="Arial"/>
              </a:defRPr>
            </a:lvl9pPr>
          </a:lstStyle>
          <a:p/>
        </p:txBody>
      </p:sp>
      <p:sp>
        <p:nvSpPr>
          <p:cNvPr id="106" name="Google Shape;106;p38"/>
          <p:cNvSpPr txBox="1"/>
          <p:nvPr>
            <p:ph type="title"/>
          </p:nvPr>
        </p:nvSpPr>
        <p:spPr>
          <a:xfrm>
            <a:off x="1097279" y="4799362"/>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8"/>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20000"/>
              </a:lnSpc>
              <a:spcBef>
                <a:spcPts val="0"/>
              </a:spcBef>
              <a:spcAft>
                <a:spcPts val="0"/>
              </a:spcAft>
              <a:buSzPts val="1800"/>
              <a:buNone/>
              <a:defRPr sz="1800">
                <a:solidFill>
                  <a:srgbClr val="FFFFFF"/>
                </a:solidFill>
              </a:defRPr>
            </a:lvl1pPr>
            <a:lvl2pPr indent="-228600" lvl="1" marL="914400" algn="l">
              <a:lnSpc>
                <a:spcPct val="100000"/>
              </a:lnSpc>
              <a:spcBef>
                <a:spcPts val="6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08" name="Google Shape;108;p38"/>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8"/>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8"/>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9"/>
          <p:cNvSpPr txBox="1"/>
          <p:nvPr>
            <p:ph idx="1" type="body"/>
          </p:nvPr>
        </p:nvSpPr>
        <p:spPr>
          <a:xfrm rot="5400000">
            <a:off x="4246034" y="-1040553"/>
            <a:ext cx="3760891" cy="10058400"/>
          </a:xfrm>
          <a:prstGeom prst="rect">
            <a:avLst/>
          </a:prstGeom>
          <a:noFill/>
          <a:ln>
            <a:noFill/>
          </a:ln>
        </p:spPr>
        <p:txBody>
          <a:bodyPr anchorCtr="0" anchor="t" bIns="0" lIns="45700" spcFirstLastPara="1" rIns="45700" wrap="square" tIns="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39"/>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9"/>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9"/>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7" name="Shape 117"/>
        <p:cNvGrpSpPr/>
        <p:nvPr/>
      </p:nvGrpSpPr>
      <p:grpSpPr>
        <a:xfrm>
          <a:off x="0" y="0"/>
          <a:ext cx="0" cy="0"/>
          <a:chOff x="0" y="0"/>
          <a:chExt cx="0" cy="0"/>
        </a:xfrm>
      </p:grpSpPr>
      <p:sp>
        <p:nvSpPr>
          <p:cNvPr id="118" name="Google Shape;118;p40"/>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0"/>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40"/>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4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0"/>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FEFEFE"/>
              </a:buClr>
              <a:buSzPts val="1800"/>
              <a:buChar char="◦"/>
              <a:defRPr/>
            </a:lvl2pPr>
            <a:lvl3pPr indent="-342900" lvl="2" marL="1371600" algn="l">
              <a:lnSpc>
                <a:spcPct val="100000"/>
              </a:lnSpc>
              <a:spcBef>
                <a:spcPts val="400"/>
              </a:spcBef>
              <a:spcAft>
                <a:spcPts val="0"/>
              </a:spcAft>
              <a:buClr>
                <a:srgbClr val="FEFEFE"/>
              </a:buClr>
              <a:buSzPts val="1800"/>
              <a:buChar char="◦"/>
              <a:defRPr/>
            </a:lvl3pPr>
            <a:lvl4pPr indent="-342900" lvl="3" marL="1828800" algn="l">
              <a:lnSpc>
                <a:spcPct val="100000"/>
              </a:lnSpc>
              <a:spcBef>
                <a:spcPts val="400"/>
              </a:spcBef>
              <a:spcAft>
                <a:spcPts val="0"/>
              </a:spcAft>
              <a:buClr>
                <a:srgbClr val="FEFEFE"/>
              </a:buClr>
              <a:buSzPts val="1800"/>
              <a:buChar char="◦"/>
              <a:defRPr/>
            </a:lvl4pPr>
            <a:lvl5pPr indent="-342900" lvl="4" marL="2286000" algn="l">
              <a:lnSpc>
                <a:spcPct val="100000"/>
              </a:lnSpc>
              <a:spcBef>
                <a:spcPts val="400"/>
              </a:spcBef>
              <a:spcAft>
                <a:spcPts val="0"/>
              </a:spcAft>
              <a:buClr>
                <a:srgbClr val="FEFEFE"/>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3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1" name="Shape 31"/>
        <p:cNvGrpSpPr/>
        <p:nvPr/>
      </p:nvGrpSpPr>
      <p:grpSpPr>
        <a:xfrm>
          <a:off x="0" y="0"/>
          <a:ext cx="0" cy="0"/>
          <a:chOff x="0" y="0"/>
          <a:chExt cx="0" cy="0"/>
        </a:xfrm>
      </p:grpSpPr>
      <p:sp>
        <p:nvSpPr>
          <p:cNvPr id="32" name="Google Shape;32;p32"/>
          <p:cNvSpPr/>
          <p:nvPr/>
        </p:nvSpPr>
        <p:spPr>
          <a:xfrm>
            <a:off x="16" y="0"/>
            <a:ext cx="4654296"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2"/>
          <p:cNvSpPr txBox="1"/>
          <p:nvPr>
            <p:ph type="title"/>
          </p:nvPr>
        </p:nvSpPr>
        <p:spPr>
          <a:xfrm>
            <a:off x="643466" y="786383"/>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2"/>
          <p:cNvSpPr txBox="1"/>
          <p:nvPr>
            <p:ph idx="1" type="body"/>
          </p:nvPr>
        </p:nvSpPr>
        <p:spPr>
          <a:xfrm>
            <a:off x="5458984" y="812799"/>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FEFEFE"/>
              </a:buClr>
              <a:buSzPts val="1800"/>
              <a:buChar char="◦"/>
              <a:defRPr/>
            </a:lvl2pPr>
            <a:lvl3pPr indent="-342900" lvl="2" marL="1371600" algn="l">
              <a:lnSpc>
                <a:spcPct val="100000"/>
              </a:lnSpc>
              <a:spcBef>
                <a:spcPts val="400"/>
              </a:spcBef>
              <a:spcAft>
                <a:spcPts val="0"/>
              </a:spcAft>
              <a:buClr>
                <a:srgbClr val="FEFEFE"/>
              </a:buClr>
              <a:buSzPts val="1800"/>
              <a:buChar char="◦"/>
              <a:defRPr/>
            </a:lvl3pPr>
            <a:lvl4pPr indent="-342900" lvl="3" marL="1828800" algn="l">
              <a:lnSpc>
                <a:spcPct val="100000"/>
              </a:lnSpc>
              <a:spcBef>
                <a:spcPts val="400"/>
              </a:spcBef>
              <a:spcAft>
                <a:spcPts val="0"/>
              </a:spcAft>
              <a:buClr>
                <a:srgbClr val="FEFEFE"/>
              </a:buClr>
              <a:buSzPts val="1800"/>
              <a:buChar char="◦"/>
              <a:defRPr/>
            </a:lvl4pPr>
            <a:lvl5pPr indent="-342900" lvl="4" marL="2286000" algn="l">
              <a:lnSpc>
                <a:spcPct val="100000"/>
              </a:lnSpc>
              <a:spcBef>
                <a:spcPts val="400"/>
              </a:spcBef>
              <a:spcAft>
                <a:spcPts val="0"/>
              </a:spcAft>
              <a:buClr>
                <a:srgbClr val="FEFEFE"/>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32"/>
          <p:cNvSpPr txBox="1"/>
          <p:nvPr>
            <p:ph idx="2" type="body"/>
          </p:nvPr>
        </p:nvSpPr>
        <p:spPr>
          <a:xfrm>
            <a:off x="643465" y="3043050"/>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800"/>
              <a:buNone/>
              <a:defRPr sz="1800">
                <a:solidFill>
                  <a:srgbClr val="FFFFFF"/>
                </a:solidFill>
              </a:defRPr>
            </a:lvl1pPr>
            <a:lvl2pPr indent="-228600" lvl="1" marL="914400" algn="l">
              <a:lnSpc>
                <a:spcPct val="100000"/>
              </a:lnSpc>
              <a:spcBef>
                <a:spcPts val="200"/>
              </a:spcBef>
              <a:spcAft>
                <a:spcPts val="0"/>
              </a:spcAft>
              <a:buClr>
                <a:srgbClr val="FEFEFE"/>
              </a:buClr>
              <a:buSzPts val="1200"/>
              <a:buNone/>
              <a:defRPr sz="1200"/>
            </a:lvl2pPr>
            <a:lvl3pPr indent="-228600" lvl="2" marL="1371600" algn="l">
              <a:lnSpc>
                <a:spcPct val="100000"/>
              </a:lnSpc>
              <a:spcBef>
                <a:spcPts val="400"/>
              </a:spcBef>
              <a:spcAft>
                <a:spcPts val="0"/>
              </a:spcAft>
              <a:buClr>
                <a:srgbClr val="FEFEFE"/>
              </a:buClr>
              <a:buSzPts val="1000"/>
              <a:buNone/>
              <a:defRPr sz="1000"/>
            </a:lvl3pPr>
            <a:lvl4pPr indent="-228600" lvl="3" marL="1828800" algn="l">
              <a:lnSpc>
                <a:spcPct val="100000"/>
              </a:lnSpc>
              <a:spcBef>
                <a:spcPts val="400"/>
              </a:spcBef>
              <a:spcAft>
                <a:spcPts val="0"/>
              </a:spcAft>
              <a:buClr>
                <a:srgbClr val="FEFEFE"/>
              </a:buClr>
              <a:buSzPts val="900"/>
              <a:buNone/>
              <a:defRPr sz="900"/>
            </a:lvl4pPr>
            <a:lvl5pPr indent="-228600" lvl="4" marL="2286000" algn="l">
              <a:lnSpc>
                <a:spcPct val="100000"/>
              </a:lnSpc>
              <a:spcBef>
                <a:spcPts val="400"/>
              </a:spcBef>
              <a:spcAft>
                <a:spcPts val="0"/>
              </a:spcAft>
              <a:buClr>
                <a:srgbClr val="FEFEFE"/>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6" name="Google Shape;36;p32"/>
          <p:cNvSpPr txBox="1"/>
          <p:nvPr>
            <p:ph idx="10" type="dt"/>
          </p:nvPr>
        </p:nvSpPr>
        <p:spPr>
          <a:xfrm>
            <a:off x="643464" y="6446520"/>
            <a:ext cx="351756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2"/>
          <p:cNvSpPr txBox="1"/>
          <p:nvPr>
            <p:ph idx="11" type="ftr"/>
          </p:nvPr>
        </p:nvSpPr>
        <p:spPr>
          <a:xfrm>
            <a:off x="5458983" y="6446520"/>
            <a:ext cx="533401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800" u="none" cap="none" strike="noStrike">
                <a:solidFill>
                  <a:schemeClr val="lt2"/>
                </a:solidFill>
                <a:latin typeface="Arial"/>
                <a:ea typeface="Arial"/>
                <a:cs typeface="Arial"/>
                <a:sym typeface="Arial"/>
              </a:defRPr>
            </a:lvl1pPr>
            <a:lvl2pPr indent="0" lvl="1" marL="0" algn="l">
              <a:spcBef>
                <a:spcPts val="0"/>
              </a:spcBef>
              <a:buNone/>
              <a:defRPr b="0" i="0" sz="800" u="none" cap="none" strike="noStrike">
                <a:solidFill>
                  <a:schemeClr val="lt2"/>
                </a:solidFill>
                <a:latin typeface="Arial"/>
                <a:ea typeface="Arial"/>
                <a:cs typeface="Arial"/>
                <a:sym typeface="Arial"/>
              </a:defRPr>
            </a:lvl2pPr>
            <a:lvl3pPr indent="0" lvl="2" marL="0" algn="l">
              <a:spcBef>
                <a:spcPts val="0"/>
              </a:spcBef>
              <a:buNone/>
              <a:defRPr b="0" i="0" sz="800" u="none" cap="none" strike="noStrike">
                <a:solidFill>
                  <a:schemeClr val="lt2"/>
                </a:solidFill>
                <a:latin typeface="Arial"/>
                <a:ea typeface="Arial"/>
                <a:cs typeface="Arial"/>
                <a:sym typeface="Arial"/>
              </a:defRPr>
            </a:lvl3pPr>
            <a:lvl4pPr indent="0" lvl="3" marL="0" algn="l">
              <a:spcBef>
                <a:spcPts val="0"/>
              </a:spcBef>
              <a:buNone/>
              <a:defRPr b="0" i="0" sz="800" u="none" cap="none" strike="noStrike">
                <a:solidFill>
                  <a:schemeClr val="lt2"/>
                </a:solidFill>
                <a:latin typeface="Arial"/>
                <a:ea typeface="Arial"/>
                <a:cs typeface="Arial"/>
                <a:sym typeface="Arial"/>
              </a:defRPr>
            </a:lvl4pPr>
            <a:lvl5pPr indent="0" lvl="4" marL="0" algn="l">
              <a:spcBef>
                <a:spcPts val="0"/>
              </a:spcBef>
              <a:buNone/>
              <a:defRPr b="0" i="0" sz="800" u="none" cap="none" strike="noStrike">
                <a:solidFill>
                  <a:schemeClr val="lt2"/>
                </a:solidFill>
                <a:latin typeface="Arial"/>
                <a:ea typeface="Arial"/>
                <a:cs typeface="Arial"/>
                <a:sym typeface="Arial"/>
              </a:defRPr>
            </a:lvl5pPr>
            <a:lvl6pPr indent="0" lvl="5" marL="0" algn="l">
              <a:spcBef>
                <a:spcPts val="0"/>
              </a:spcBef>
              <a:buNone/>
              <a:defRPr b="0" i="0" sz="800" u="none" cap="none" strike="noStrike">
                <a:solidFill>
                  <a:schemeClr val="lt2"/>
                </a:solidFill>
                <a:latin typeface="Arial"/>
                <a:ea typeface="Arial"/>
                <a:cs typeface="Arial"/>
                <a:sym typeface="Arial"/>
              </a:defRPr>
            </a:lvl6pPr>
            <a:lvl7pPr indent="0" lvl="6" marL="0" algn="l">
              <a:spcBef>
                <a:spcPts val="0"/>
              </a:spcBef>
              <a:buNone/>
              <a:defRPr b="0" i="0" sz="800" u="none" cap="none" strike="noStrike">
                <a:solidFill>
                  <a:schemeClr val="lt2"/>
                </a:solidFill>
                <a:latin typeface="Arial"/>
                <a:ea typeface="Arial"/>
                <a:cs typeface="Arial"/>
                <a:sym typeface="Arial"/>
              </a:defRPr>
            </a:lvl7pPr>
            <a:lvl8pPr indent="0" lvl="7" marL="0" algn="l">
              <a:spcBef>
                <a:spcPts val="0"/>
              </a:spcBef>
              <a:buNone/>
              <a:defRPr b="0" i="0" sz="800" u="none" cap="none" strike="noStrike">
                <a:solidFill>
                  <a:schemeClr val="lt2"/>
                </a:solidFill>
                <a:latin typeface="Arial"/>
                <a:ea typeface="Arial"/>
                <a:cs typeface="Arial"/>
                <a:sym typeface="Arial"/>
              </a:defRPr>
            </a:lvl8pPr>
            <a:lvl9pPr indent="0" lvl="8" marL="0" algn="l">
              <a:spcBef>
                <a:spcPts val="0"/>
              </a:spcBef>
              <a:buNone/>
              <a:defRPr b="0" i="0" sz="800" u="none" cap="none" strike="noStrike">
                <a:solidFill>
                  <a:schemeClr val="l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7" name="Shape 47"/>
        <p:cNvGrpSpPr/>
        <p:nvPr/>
      </p:nvGrpSpPr>
      <p:grpSpPr>
        <a:xfrm>
          <a:off x="0" y="0"/>
          <a:ext cx="0" cy="0"/>
          <a:chOff x="0" y="0"/>
          <a:chExt cx="0" cy="0"/>
        </a:xfrm>
      </p:grpSpPr>
      <p:sp>
        <p:nvSpPr>
          <p:cNvPr id="48" name="Google Shape;48;p27"/>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7"/>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200"/>
              </a:spcBef>
              <a:spcAft>
                <a:spcPts val="0"/>
              </a:spcAft>
              <a:buSzPts val="2400"/>
              <a:buNone/>
              <a:defRPr sz="2400" cap="none">
                <a:solidFill>
                  <a:schemeClr val="dk1"/>
                </a:solidFill>
                <a:latin typeface="Arial"/>
                <a:ea typeface="Arial"/>
                <a:cs typeface="Arial"/>
                <a:sym typeface="Arial"/>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51" name="Google Shape;51;p27"/>
          <p:cNvCxnSpPr/>
          <p:nvPr/>
        </p:nvCxnSpPr>
        <p:spPr>
          <a:xfrm>
            <a:off x="1207658"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52" name="Google Shape;52;p27"/>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5" name="Shape 55"/>
        <p:cNvGrpSpPr/>
        <p:nvPr/>
      </p:nvGrpSpPr>
      <p:grpSpPr>
        <a:xfrm>
          <a:off x="0" y="0"/>
          <a:ext cx="0" cy="0"/>
          <a:chOff x="0" y="0"/>
          <a:chExt cx="0" cy="0"/>
        </a:xfrm>
      </p:grpSpPr>
      <p:sp>
        <p:nvSpPr>
          <p:cNvPr id="56" name="Google Shape;56;p33"/>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0" name="Shape 60"/>
        <p:cNvGrpSpPr/>
        <p:nvPr/>
      </p:nvGrpSpPr>
      <p:grpSpPr>
        <a:xfrm>
          <a:off x="0" y="0"/>
          <a:ext cx="0" cy="0"/>
          <a:chOff x="0" y="0"/>
          <a:chExt cx="0" cy="0"/>
        </a:xfrm>
      </p:grpSpPr>
      <p:sp>
        <p:nvSpPr>
          <p:cNvPr id="61" name="Google Shape;61;p31"/>
          <p:cNvSpPr/>
          <p:nvPr/>
        </p:nvSpPr>
        <p:spPr>
          <a:xfrm>
            <a:off x="16" y="0"/>
            <a:ext cx="4654296"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1"/>
          <p:cNvSpPr txBox="1"/>
          <p:nvPr>
            <p:ph type="title"/>
          </p:nvPr>
        </p:nvSpPr>
        <p:spPr>
          <a:xfrm>
            <a:off x="643466" y="786383"/>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txBox="1"/>
          <p:nvPr>
            <p:ph idx="1" type="body"/>
          </p:nvPr>
        </p:nvSpPr>
        <p:spPr>
          <a:xfrm>
            <a:off x="5458984" y="812799"/>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31"/>
          <p:cNvSpPr txBox="1"/>
          <p:nvPr>
            <p:ph idx="2" type="body"/>
          </p:nvPr>
        </p:nvSpPr>
        <p:spPr>
          <a:xfrm>
            <a:off x="643465" y="3043050"/>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800"/>
              <a:buNone/>
              <a:defRPr sz="1800">
                <a:solidFill>
                  <a:srgbClr val="FFFFFF"/>
                </a:solidFill>
              </a:defRPr>
            </a:lvl1pPr>
            <a:lvl2pPr indent="-228600" lvl="1" marL="914400" algn="l">
              <a:lnSpc>
                <a:spcPct val="100000"/>
              </a:lnSpc>
              <a:spcBef>
                <a:spcPts val="2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5" name="Google Shape;65;p31"/>
          <p:cNvSpPr txBox="1"/>
          <p:nvPr>
            <p:ph idx="10" type="dt"/>
          </p:nvPr>
        </p:nvSpPr>
        <p:spPr>
          <a:xfrm>
            <a:off x="643464" y="6446520"/>
            <a:ext cx="351756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5458983" y="6446520"/>
            <a:ext cx="533401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800" u="none" cap="none" strike="noStrike">
                <a:solidFill>
                  <a:schemeClr val="dk2"/>
                </a:solidFill>
                <a:latin typeface="Arial"/>
                <a:ea typeface="Arial"/>
                <a:cs typeface="Arial"/>
                <a:sym typeface="Arial"/>
              </a:defRPr>
            </a:lvl1pPr>
            <a:lvl2pPr indent="0" lvl="1" marL="0" algn="l">
              <a:spcBef>
                <a:spcPts val="0"/>
              </a:spcBef>
              <a:buNone/>
              <a:defRPr b="0" i="0" sz="800" u="none" cap="none" strike="noStrike">
                <a:solidFill>
                  <a:schemeClr val="dk2"/>
                </a:solidFill>
                <a:latin typeface="Arial"/>
                <a:ea typeface="Arial"/>
                <a:cs typeface="Arial"/>
                <a:sym typeface="Arial"/>
              </a:defRPr>
            </a:lvl2pPr>
            <a:lvl3pPr indent="0" lvl="2" marL="0" algn="l">
              <a:spcBef>
                <a:spcPts val="0"/>
              </a:spcBef>
              <a:buNone/>
              <a:defRPr b="0" i="0" sz="800" u="none" cap="none" strike="noStrike">
                <a:solidFill>
                  <a:schemeClr val="dk2"/>
                </a:solidFill>
                <a:latin typeface="Arial"/>
                <a:ea typeface="Arial"/>
                <a:cs typeface="Arial"/>
                <a:sym typeface="Arial"/>
              </a:defRPr>
            </a:lvl3pPr>
            <a:lvl4pPr indent="0" lvl="3" marL="0" algn="l">
              <a:spcBef>
                <a:spcPts val="0"/>
              </a:spcBef>
              <a:buNone/>
              <a:defRPr b="0" i="0" sz="800" u="none" cap="none" strike="noStrike">
                <a:solidFill>
                  <a:schemeClr val="dk2"/>
                </a:solidFill>
                <a:latin typeface="Arial"/>
                <a:ea typeface="Arial"/>
                <a:cs typeface="Arial"/>
                <a:sym typeface="Arial"/>
              </a:defRPr>
            </a:lvl4pPr>
            <a:lvl5pPr indent="0" lvl="4" marL="0" algn="l">
              <a:spcBef>
                <a:spcPts val="0"/>
              </a:spcBef>
              <a:buNone/>
              <a:defRPr b="0" i="0" sz="800" u="none" cap="none" strike="noStrike">
                <a:solidFill>
                  <a:schemeClr val="dk2"/>
                </a:solidFill>
                <a:latin typeface="Arial"/>
                <a:ea typeface="Arial"/>
                <a:cs typeface="Arial"/>
                <a:sym typeface="Arial"/>
              </a:defRPr>
            </a:lvl5pPr>
            <a:lvl6pPr indent="0" lvl="5" marL="0" algn="l">
              <a:spcBef>
                <a:spcPts val="0"/>
              </a:spcBef>
              <a:buNone/>
              <a:defRPr b="0" i="0" sz="800" u="none" cap="none" strike="noStrike">
                <a:solidFill>
                  <a:schemeClr val="dk2"/>
                </a:solidFill>
                <a:latin typeface="Arial"/>
                <a:ea typeface="Arial"/>
                <a:cs typeface="Arial"/>
                <a:sym typeface="Arial"/>
              </a:defRPr>
            </a:lvl6pPr>
            <a:lvl7pPr indent="0" lvl="6" marL="0" algn="l">
              <a:spcBef>
                <a:spcPts val="0"/>
              </a:spcBef>
              <a:buNone/>
              <a:defRPr b="0" i="0" sz="800" u="none" cap="none" strike="noStrike">
                <a:solidFill>
                  <a:schemeClr val="dk2"/>
                </a:solidFill>
                <a:latin typeface="Arial"/>
                <a:ea typeface="Arial"/>
                <a:cs typeface="Arial"/>
                <a:sym typeface="Arial"/>
              </a:defRPr>
            </a:lvl7pPr>
            <a:lvl8pPr indent="0" lvl="7" marL="0" algn="l">
              <a:spcBef>
                <a:spcPts val="0"/>
              </a:spcBef>
              <a:buNone/>
              <a:defRPr b="0" i="0" sz="800" u="none" cap="none" strike="noStrike">
                <a:solidFill>
                  <a:schemeClr val="dk2"/>
                </a:solidFill>
                <a:latin typeface="Arial"/>
                <a:ea typeface="Arial"/>
                <a:cs typeface="Arial"/>
                <a:sym typeface="Arial"/>
              </a:defRPr>
            </a:lvl8pPr>
            <a:lvl9pPr indent="0" lvl="8" marL="0" algn="l">
              <a:spcBef>
                <a:spcPts val="0"/>
              </a:spcBef>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29"/>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74" name="Shape 74"/>
        <p:cNvGrpSpPr/>
        <p:nvPr/>
      </p:nvGrpSpPr>
      <p:grpSpPr>
        <a:xfrm>
          <a:off x="0" y="0"/>
          <a:ext cx="0" cy="0"/>
          <a:chOff x="0" y="0"/>
          <a:chExt cx="0" cy="0"/>
        </a:xfrm>
      </p:grpSpPr>
      <p:sp>
        <p:nvSpPr>
          <p:cNvPr id="75" name="Google Shape;75;p34"/>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4"/>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rial"/>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4"/>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2400"/>
              <a:buNone/>
              <a:defRPr sz="2400" cap="none">
                <a:solidFill>
                  <a:schemeClr val="dk1"/>
                </a:solidFill>
                <a:latin typeface="Arial"/>
                <a:ea typeface="Arial"/>
                <a:cs typeface="Arial"/>
                <a:sym typeface="Arial"/>
              </a:defRPr>
            </a:lvl1pPr>
            <a:lvl2pPr indent="-228600" lvl="1" marL="914400" algn="l">
              <a:lnSpc>
                <a:spcPct val="100000"/>
              </a:lnSpc>
              <a:spcBef>
                <a:spcPts val="200"/>
              </a:spcBef>
              <a:spcAft>
                <a:spcPts val="0"/>
              </a:spcAft>
              <a:buClr>
                <a:srgbClr val="888888"/>
              </a:buClr>
              <a:buSzPts val="1800"/>
              <a:buNone/>
              <a:defRPr sz="1800">
                <a:solidFill>
                  <a:srgbClr val="888888"/>
                </a:solidFill>
              </a:defRPr>
            </a:lvl2pPr>
            <a:lvl3pPr indent="-228600" lvl="2" marL="1371600" algn="l">
              <a:lnSpc>
                <a:spcPct val="100000"/>
              </a:lnSpc>
              <a:spcBef>
                <a:spcPts val="400"/>
              </a:spcBef>
              <a:spcAft>
                <a:spcPts val="0"/>
              </a:spcAft>
              <a:buClr>
                <a:srgbClr val="888888"/>
              </a:buClr>
              <a:buSzPts val="1600"/>
              <a:buNone/>
              <a:defRPr sz="1600">
                <a:solidFill>
                  <a:srgbClr val="888888"/>
                </a:solidFill>
              </a:defRPr>
            </a:lvl3pPr>
            <a:lvl4pPr indent="-228600" lvl="3" marL="1828800" algn="l">
              <a:lnSpc>
                <a:spcPct val="100000"/>
              </a:lnSpc>
              <a:spcBef>
                <a:spcPts val="400"/>
              </a:spcBef>
              <a:spcAft>
                <a:spcPts val="0"/>
              </a:spcAft>
              <a:buClr>
                <a:srgbClr val="888888"/>
              </a:buClr>
              <a:buSzPts val="1400"/>
              <a:buNone/>
              <a:defRPr sz="1400">
                <a:solidFill>
                  <a:srgbClr val="888888"/>
                </a:solidFill>
              </a:defRPr>
            </a:lvl4pPr>
            <a:lvl5pPr indent="-228600" lvl="4" marL="2286000" algn="l">
              <a:lnSpc>
                <a:spcPct val="10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78" name="Google Shape;78;p34"/>
          <p:cNvCxnSpPr/>
          <p:nvPr/>
        </p:nvCxnSpPr>
        <p:spPr>
          <a:xfrm>
            <a:off x="1207658"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79" name="Google Shape;79;p3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5"/>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35"/>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35"/>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5"/>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5"/>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6"/>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FEFEFE"/>
              </a:buClr>
              <a:buSzPts val="4200"/>
              <a:buFont typeface="Arial"/>
              <a:buNone/>
              <a:defRPr b="0" i="0" sz="4200" u="none" cap="none" strike="noStrik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6"/>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marR="0" rtl="0" algn="l">
              <a:lnSpc>
                <a:spcPct val="120000"/>
              </a:lnSpc>
              <a:spcBef>
                <a:spcPts val="1200"/>
              </a:spcBef>
              <a:spcAft>
                <a:spcPts val="0"/>
              </a:spcAft>
              <a:buClr>
                <a:schemeClr val="accent1"/>
              </a:buClr>
              <a:buSzPts val="1800"/>
              <a:buFont typeface="Calibri"/>
              <a:buChar char=" "/>
              <a:defRPr b="0" i="0" sz="1800" u="none" cap="none" strike="noStrike">
                <a:solidFill>
                  <a:srgbClr val="FEFEFE"/>
                </a:solidFill>
                <a:latin typeface="Arial"/>
                <a:ea typeface="Arial"/>
                <a:cs typeface="Arial"/>
                <a:sym typeface="Arial"/>
              </a:defRPr>
            </a:lvl1pPr>
            <a:lvl2pPr indent="-330200" lvl="1" marL="914400" marR="0" rtl="0" algn="l">
              <a:lnSpc>
                <a:spcPct val="100000"/>
              </a:lnSpc>
              <a:spcBef>
                <a:spcPts val="200"/>
              </a:spcBef>
              <a:spcAft>
                <a:spcPts val="0"/>
              </a:spcAft>
              <a:buClr>
                <a:srgbClr val="FEFEFE"/>
              </a:buClr>
              <a:buSzPts val="1600"/>
              <a:buFont typeface="Calibri"/>
              <a:buChar char="◦"/>
              <a:defRPr b="0" i="0" sz="1600" u="none" cap="none" strike="noStrike">
                <a:solidFill>
                  <a:srgbClr val="FEFEFE"/>
                </a:solidFill>
                <a:latin typeface="Arial"/>
                <a:ea typeface="Arial"/>
                <a:cs typeface="Arial"/>
                <a:sym typeface="Arial"/>
              </a:defRPr>
            </a:lvl2pPr>
            <a:lvl3pPr indent="-304800" lvl="2" marL="1371600" marR="0" rtl="0" algn="l">
              <a:lnSpc>
                <a:spcPct val="100000"/>
              </a:lnSpc>
              <a:spcBef>
                <a:spcPts val="400"/>
              </a:spcBef>
              <a:spcAft>
                <a:spcPts val="0"/>
              </a:spcAft>
              <a:buClr>
                <a:srgbClr val="FEFEFE"/>
              </a:buClr>
              <a:buSzPts val="1200"/>
              <a:buFont typeface="Calibri"/>
              <a:buChar char="◦"/>
              <a:defRPr b="0" i="0" sz="1200" u="none" cap="none" strike="noStrike">
                <a:solidFill>
                  <a:srgbClr val="FEFEFE"/>
                </a:solidFill>
                <a:latin typeface="Arial"/>
                <a:ea typeface="Arial"/>
                <a:cs typeface="Arial"/>
                <a:sym typeface="Arial"/>
              </a:defRPr>
            </a:lvl3pPr>
            <a:lvl4pPr indent="-304800" lvl="3" marL="1828800" marR="0" rtl="0" algn="l">
              <a:lnSpc>
                <a:spcPct val="100000"/>
              </a:lnSpc>
              <a:spcBef>
                <a:spcPts val="400"/>
              </a:spcBef>
              <a:spcAft>
                <a:spcPts val="0"/>
              </a:spcAft>
              <a:buClr>
                <a:srgbClr val="FEFEFE"/>
              </a:buClr>
              <a:buSzPts val="1200"/>
              <a:buFont typeface="Calibri"/>
              <a:buChar char="◦"/>
              <a:defRPr b="0" i="0" sz="1200" u="none" cap="none" strike="noStrike">
                <a:solidFill>
                  <a:srgbClr val="FEFEFE"/>
                </a:solidFill>
                <a:latin typeface="Arial"/>
                <a:ea typeface="Arial"/>
                <a:cs typeface="Arial"/>
                <a:sym typeface="Arial"/>
              </a:defRPr>
            </a:lvl4pPr>
            <a:lvl5pPr indent="-304800" lvl="4" marL="2286000" marR="0" rtl="0" algn="l">
              <a:lnSpc>
                <a:spcPct val="100000"/>
              </a:lnSpc>
              <a:spcBef>
                <a:spcPts val="400"/>
              </a:spcBef>
              <a:spcAft>
                <a:spcPts val="0"/>
              </a:spcAft>
              <a:buClr>
                <a:srgbClr val="FEFEFE"/>
              </a:buClr>
              <a:buSzPts val="1200"/>
              <a:buFont typeface="Calibri"/>
              <a:buChar char="◦"/>
              <a:defRPr b="0" i="0" sz="1200" u="none" cap="none" strike="noStrike">
                <a:solidFill>
                  <a:srgbClr val="FEFEFE"/>
                </a:solidFill>
                <a:latin typeface="Arial"/>
                <a:ea typeface="Arial"/>
                <a:cs typeface="Arial"/>
                <a:sym typeface="Arial"/>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FEFEFE"/>
                </a:solidFill>
                <a:latin typeface="Arial"/>
                <a:ea typeface="Arial"/>
                <a:cs typeface="Arial"/>
                <a:sym typeface="Arial"/>
              </a:defRPr>
            </a:lvl9pPr>
          </a:lstStyle>
          <a:p/>
        </p:txBody>
      </p:sp>
      <p:sp>
        <p:nvSpPr>
          <p:cNvPr id="13" name="Google Shape;13;p2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2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2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800" u="none" cap="none" strike="noStrike">
                <a:solidFill>
                  <a:srgbClr val="FFFFFF"/>
                </a:solidFill>
                <a:latin typeface="Arial"/>
                <a:ea typeface="Arial"/>
                <a:cs typeface="Arial"/>
                <a:sym typeface="Arial"/>
              </a:defRPr>
            </a:lvl1pPr>
            <a:lvl2pPr indent="0" lvl="1" marL="0" marR="0" rtl="0" algn="l">
              <a:spcBef>
                <a:spcPts val="0"/>
              </a:spcBef>
              <a:buNone/>
              <a:defRPr b="0" i="0" sz="800" u="none" cap="none" strike="noStrike">
                <a:solidFill>
                  <a:srgbClr val="FFFFFF"/>
                </a:solidFill>
                <a:latin typeface="Arial"/>
                <a:ea typeface="Arial"/>
                <a:cs typeface="Arial"/>
                <a:sym typeface="Arial"/>
              </a:defRPr>
            </a:lvl2pPr>
            <a:lvl3pPr indent="0" lvl="2" marL="0" marR="0" rtl="0" algn="l">
              <a:spcBef>
                <a:spcPts val="0"/>
              </a:spcBef>
              <a:buNone/>
              <a:defRPr b="0" i="0" sz="800" u="none" cap="none" strike="noStrike">
                <a:solidFill>
                  <a:srgbClr val="FFFFFF"/>
                </a:solidFill>
                <a:latin typeface="Arial"/>
                <a:ea typeface="Arial"/>
                <a:cs typeface="Arial"/>
                <a:sym typeface="Arial"/>
              </a:defRPr>
            </a:lvl3pPr>
            <a:lvl4pPr indent="0" lvl="3" marL="0" marR="0" rtl="0" algn="l">
              <a:spcBef>
                <a:spcPts val="0"/>
              </a:spcBef>
              <a:buNone/>
              <a:defRPr b="0" i="0" sz="800" u="none" cap="none" strike="noStrike">
                <a:solidFill>
                  <a:srgbClr val="FFFFFF"/>
                </a:solidFill>
                <a:latin typeface="Arial"/>
                <a:ea typeface="Arial"/>
                <a:cs typeface="Arial"/>
                <a:sym typeface="Arial"/>
              </a:defRPr>
            </a:lvl4pPr>
            <a:lvl5pPr indent="0" lvl="4" marL="0" marR="0" rtl="0" algn="l">
              <a:spcBef>
                <a:spcPts val="0"/>
              </a:spcBef>
              <a:buNone/>
              <a:defRPr b="0" i="0" sz="800" u="none" cap="none" strike="noStrike">
                <a:solidFill>
                  <a:srgbClr val="FFFFFF"/>
                </a:solidFill>
                <a:latin typeface="Arial"/>
                <a:ea typeface="Arial"/>
                <a:cs typeface="Arial"/>
                <a:sym typeface="Arial"/>
              </a:defRPr>
            </a:lvl5pPr>
            <a:lvl6pPr indent="0" lvl="5" marL="0" marR="0" rtl="0" algn="l">
              <a:spcBef>
                <a:spcPts val="0"/>
              </a:spcBef>
              <a:buNone/>
              <a:defRPr b="0" i="0" sz="800" u="none" cap="none" strike="noStrike">
                <a:solidFill>
                  <a:srgbClr val="FFFFFF"/>
                </a:solidFill>
                <a:latin typeface="Arial"/>
                <a:ea typeface="Arial"/>
                <a:cs typeface="Arial"/>
                <a:sym typeface="Arial"/>
              </a:defRPr>
            </a:lvl6pPr>
            <a:lvl7pPr indent="0" lvl="6" marL="0" marR="0" rtl="0" algn="l">
              <a:spcBef>
                <a:spcPts val="0"/>
              </a:spcBef>
              <a:buNone/>
              <a:defRPr b="0" i="0" sz="800" u="none" cap="none" strike="noStrike">
                <a:solidFill>
                  <a:srgbClr val="FFFFFF"/>
                </a:solidFill>
                <a:latin typeface="Arial"/>
                <a:ea typeface="Arial"/>
                <a:cs typeface="Arial"/>
                <a:sym typeface="Arial"/>
              </a:defRPr>
            </a:lvl7pPr>
            <a:lvl8pPr indent="0" lvl="7" marL="0" marR="0" rtl="0" algn="l">
              <a:spcBef>
                <a:spcPts val="0"/>
              </a:spcBef>
              <a:buNone/>
              <a:defRPr b="0" i="0" sz="800" u="none" cap="none" strike="noStrike">
                <a:solidFill>
                  <a:srgbClr val="FFFFFF"/>
                </a:solidFill>
                <a:latin typeface="Arial"/>
                <a:ea typeface="Arial"/>
                <a:cs typeface="Arial"/>
                <a:sym typeface="Arial"/>
              </a:defRPr>
            </a:lvl8pPr>
            <a:lvl9pPr indent="0" lvl="8" marL="0" marR="0" rtl="0" algn="l">
              <a:spcBef>
                <a:spcPts val="0"/>
              </a:spcBef>
              <a:buNone/>
              <a:defRPr b="0" i="0" sz="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6" name="Google Shape;16;p26"/>
          <p:cNvCxnSpPr/>
          <p:nvPr/>
        </p:nvCxnSpPr>
        <p:spPr>
          <a:xfrm>
            <a:off x="1193532" y="1897380"/>
            <a:ext cx="9966960" cy="0"/>
          </a:xfrm>
          <a:prstGeom prst="straightConnector1">
            <a:avLst/>
          </a:prstGeom>
          <a:noFill/>
          <a:ln cap="flat" cmpd="sng" w="12700">
            <a:solidFill>
              <a:srgbClr val="FEFEF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sp>
        <p:nvSpPr>
          <p:cNvPr id="40" name="Google Shape;40;p25"/>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200"/>
              <a:buFont typeface="Arial"/>
              <a:buNone/>
              <a:defRPr b="0" i="0" sz="4200" u="none" cap="none" strike="noStrik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25"/>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marR="0" rtl="0" algn="l">
              <a:lnSpc>
                <a:spcPct val="120000"/>
              </a:lnSpc>
              <a:spcBef>
                <a:spcPts val="1200"/>
              </a:spcBef>
              <a:spcAft>
                <a:spcPts val="0"/>
              </a:spcAft>
              <a:buClr>
                <a:schemeClr val="accent1"/>
              </a:buClr>
              <a:buSzPts val="1800"/>
              <a:buFont typeface="Calibri"/>
              <a:buChar char=" "/>
              <a:defRPr b="0" i="0" sz="1800" u="none" cap="none" strike="noStrike">
                <a:solidFill>
                  <a:srgbClr val="3F3F3F"/>
                </a:solidFill>
                <a:latin typeface="Arial"/>
                <a:ea typeface="Arial"/>
                <a:cs typeface="Arial"/>
                <a:sym typeface="Arial"/>
              </a:defRPr>
            </a:lvl1pPr>
            <a:lvl2pPr indent="-330200" lvl="1" marL="914400" marR="0" rtl="0" algn="l">
              <a:lnSpc>
                <a:spcPct val="100000"/>
              </a:lnSpc>
              <a:spcBef>
                <a:spcPts val="200"/>
              </a:spcBef>
              <a:spcAft>
                <a:spcPts val="0"/>
              </a:spcAft>
              <a:buClr>
                <a:srgbClr val="3F3F3F"/>
              </a:buClr>
              <a:buSzPts val="1600"/>
              <a:buFont typeface="Calibri"/>
              <a:buChar char="◦"/>
              <a:defRPr b="0" i="0" sz="1600" u="none" cap="none" strike="noStrike">
                <a:solidFill>
                  <a:srgbClr val="3F3F3F"/>
                </a:solidFill>
                <a:latin typeface="Arial"/>
                <a:ea typeface="Arial"/>
                <a:cs typeface="Arial"/>
                <a:sym typeface="Arial"/>
              </a:defRPr>
            </a:lvl2pPr>
            <a:lvl3pPr indent="-304800" lvl="2" marL="1371600" marR="0" rtl="0" algn="l">
              <a:lnSpc>
                <a:spcPct val="100000"/>
              </a:lnSpc>
              <a:spcBef>
                <a:spcPts val="400"/>
              </a:spcBef>
              <a:spcAft>
                <a:spcPts val="0"/>
              </a:spcAft>
              <a:buClr>
                <a:srgbClr val="3F3F3F"/>
              </a:buClr>
              <a:buSzPts val="1200"/>
              <a:buFont typeface="Calibri"/>
              <a:buChar char="◦"/>
              <a:defRPr b="0" i="0" sz="1200" u="none" cap="none" strike="noStrike">
                <a:solidFill>
                  <a:srgbClr val="3F3F3F"/>
                </a:solidFill>
                <a:latin typeface="Arial"/>
                <a:ea typeface="Arial"/>
                <a:cs typeface="Arial"/>
                <a:sym typeface="Arial"/>
              </a:defRPr>
            </a:lvl3pPr>
            <a:lvl4pPr indent="-304800" lvl="3" marL="1828800" marR="0" rtl="0" algn="l">
              <a:lnSpc>
                <a:spcPct val="100000"/>
              </a:lnSpc>
              <a:spcBef>
                <a:spcPts val="400"/>
              </a:spcBef>
              <a:spcAft>
                <a:spcPts val="0"/>
              </a:spcAft>
              <a:buClr>
                <a:srgbClr val="3F3F3F"/>
              </a:buClr>
              <a:buSzPts val="1200"/>
              <a:buFont typeface="Calibri"/>
              <a:buChar char="◦"/>
              <a:defRPr b="0" i="0" sz="1200" u="none" cap="none" strike="noStrike">
                <a:solidFill>
                  <a:srgbClr val="3F3F3F"/>
                </a:solidFill>
                <a:latin typeface="Arial"/>
                <a:ea typeface="Arial"/>
                <a:cs typeface="Arial"/>
                <a:sym typeface="Arial"/>
              </a:defRPr>
            </a:lvl4pPr>
            <a:lvl5pPr indent="-304800" lvl="4" marL="2286000" marR="0" rtl="0" algn="l">
              <a:lnSpc>
                <a:spcPct val="100000"/>
              </a:lnSpc>
              <a:spcBef>
                <a:spcPts val="400"/>
              </a:spcBef>
              <a:spcAft>
                <a:spcPts val="0"/>
              </a:spcAft>
              <a:buClr>
                <a:srgbClr val="3F3F3F"/>
              </a:buClr>
              <a:buSzPts val="1200"/>
              <a:buFont typeface="Calibri"/>
              <a:buChar char="◦"/>
              <a:defRPr b="0" i="0" sz="12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rial"/>
                <a:ea typeface="Arial"/>
                <a:cs typeface="Arial"/>
                <a:sym typeface="Arial"/>
              </a:defRPr>
            </a:lvl9pPr>
          </a:lstStyle>
          <a:p/>
        </p:txBody>
      </p:sp>
      <p:sp>
        <p:nvSpPr>
          <p:cNvPr id="43" name="Google Shape;43;p25"/>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25"/>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25"/>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800" u="none" cap="none" strike="noStrike">
                <a:solidFill>
                  <a:srgbClr val="FFFFFF"/>
                </a:solidFill>
                <a:latin typeface="Arial"/>
                <a:ea typeface="Arial"/>
                <a:cs typeface="Arial"/>
                <a:sym typeface="Arial"/>
              </a:defRPr>
            </a:lvl1pPr>
            <a:lvl2pPr indent="0" lvl="1" marL="0" marR="0" rtl="0" algn="l">
              <a:spcBef>
                <a:spcPts val="0"/>
              </a:spcBef>
              <a:buNone/>
              <a:defRPr b="0" i="0" sz="800" u="none" cap="none" strike="noStrike">
                <a:solidFill>
                  <a:srgbClr val="FFFFFF"/>
                </a:solidFill>
                <a:latin typeface="Arial"/>
                <a:ea typeface="Arial"/>
                <a:cs typeface="Arial"/>
                <a:sym typeface="Arial"/>
              </a:defRPr>
            </a:lvl2pPr>
            <a:lvl3pPr indent="0" lvl="2" marL="0" marR="0" rtl="0" algn="l">
              <a:spcBef>
                <a:spcPts val="0"/>
              </a:spcBef>
              <a:buNone/>
              <a:defRPr b="0" i="0" sz="800" u="none" cap="none" strike="noStrike">
                <a:solidFill>
                  <a:srgbClr val="FFFFFF"/>
                </a:solidFill>
                <a:latin typeface="Arial"/>
                <a:ea typeface="Arial"/>
                <a:cs typeface="Arial"/>
                <a:sym typeface="Arial"/>
              </a:defRPr>
            </a:lvl3pPr>
            <a:lvl4pPr indent="0" lvl="3" marL="0" marR="0" rtl="0" algn="l">
              <a:spcBef>
                <a:spcPts val="0"/>
              </a:spcBef>
              <a:buNone/>
              <a:defRPr b="0" i="0" sz="800" u="none" cap="none" strike="noStrike">
                <a:solidFill>
                  <a:srgbClr val="FFFFFF"/>
                </a:solidFill>
                <a:latin typeface="Arial"/>
                <a:ea typeface="Arial"/>
                <a:cs typeface="Arial"/>
                <a:sym typeface="Arial"/>
              </a:defRPr>
            </a:lvl4pPr>
            <a:lvl5pPr indent="0" lvl="4" marL="0" marR="0" rtl="0" algn="l">
              <a:spcBef>
                <a:spcPts val="0"/>
              </a:spcBef>
              <a:buNone/>
              <a:defRPr b="0" i="0" sz="800" u="none" cap="none" strike="noStrike">
                <a:solidFill>
                  <a:srgbClr val="FFFFFF"/>
                </a:solidFill>
                <a:latin typeface="Arial"/>
                <a:ea typeface="Arial"/>
                <a:cs typeface="Arial"/>
                <a:sym typeface="Arial"/>
              </a:defRPr>
            </a:lvl5pPr>
            <a:lvl6pPr indent="0" lvl="5" marL="0" marR="0" rtl="0" algn="l">
              <a:spcBef>
                <a:spcPts val="0"/>
              </a:spcBef>
              <a:buNone/>
              <a:defRPr b="0" i="0" sz="800" u="none" cap="none" strike="noStrike">
                <a:solidFill>
                  <a:srgbClr val="FFFFFF"/>
                </a:solidFill>
                <a:latin typeface="Arial"/>
                <a:ea typeface="Arial"/>
                <a:cs typeface="Arial"/>
                <a:sym typeface="Arial"/>
              </a:defRPr>
            </a:lvl6pPr>
            <a:lvl7pPr indent="0" lvl="6" marL="0" marR="0" rtl="0" algn="l">
              <a:spcBef>
                <a:spcPts val="0"/>
              </a:spcBef>
              <a:buNone/>
              <a:defRPr b="0" i="0" sz="800" u="none" cap="none" strike="noStrike">
                <a:solidFill>
                  <a:srgbClr val="FFFFFF"/>
                </a:solidFill>
                <a:latin typeface="Arial"/>
                <a:ea typeface="Arial"/>
                <a:cs typeface="Arial"/>
                <a:sym typeface="Arial"/>
              </a:defRPr>
            </a:lvl7pPr>
            <a:lvl8pPr indent="0" lvl="7" marL="0" marR="0" rtl="0" algn="l">
              <a:spcBef>
                <a:spcPts val="0"/>
              </a:spcBef>
              <a:buNone/>
              <a:defRPr b="0" i="0" sz="800" u="none" cap="none" strike="noStrike">
                <a:solidFill>
                  <a:srgbClr val="FFFFFF"/>
                </a:solidFill>
                <a:latin typeface="Arial"/>
                <a:ea typeface="Arial"/>
                <a:cs typeface="Arial"/>
                <a:sym typeface="Arial"/>
              </a:defRPr>
            </a:lvl8pPr>
            <a:lvl9pPr indent="0" lvl="8" marL="0" marR="0" rtl="0" algn="l">
              <a:spcBef>
                <a:spcPts val="0"/>
              </a:spcBef>
              <a:buNone/>
              <a:defRPr b="0" i="0" sz="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6" name="Google Shape;46;p25"/>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hyperlink" Target="https://es.wikipedia.org/wiki/Lipton" TargetMode="External"/><Relationship Id="rId5"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s://en.wikipedia.org/wiki/Fear_Itself_(TV_series)" TargetMode="External"/><Relationship Id="rId5"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hyperlink" Target="http://thepomoblog.com/index.php/a-kingdom-of-god-apologetic/" TargetMode="External"/><Relationship Id="rId5"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hyperlink" Target="http://thepomoblog.com/index.php/a-kingdom-of-god-apologetic/" TargetMode="External"/><Relationship Id="rId5"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hyperlink" Target="http://thepomoblog.com/index.php/a-kingdom-of-god-apologetic/" TargetMode="External"/><Relationship Id="rId5"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hyperlink" Target="http://thepomoblog.com/index.php/a-kingdom-of-god-apologetic/" TargetMode="External"/><Relationship Id="rId5"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hyperlink" Target="https://www.flickr.com/photos/hckyso/3870006964/" TargetMode="External"/><Relationship Id="rId5"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josantonius.blogspot.com/2011/01/enfermedades-causadas-por-virus-causas.html" TargetMode="External"/><Relationship Id="rId5"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certaslinhastortass.blogspot.com/2012/09/frases-soltas_10.html" TargetMode="External"/><Relationship Id="rId5"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https://en.wikipedia.org/wiki/Toilet_paper" TargetMode="External"/><Relationship Id="rId5"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 name="Shape 127"/>
        <p:cNvGrpSpPr/>
        <p:nvPr/>
      </p:nvGrpSpPr>
      <p:grpSpPr>
        <a:xfrm>
          <a:off x="0" y="0"/>
          <a:ext cx="0" cy="0"/>
          <a:chOff x="0" y="0"/>
          <a:chExt cx="0" cy="0"/>
        </a:xfrm>
      </p:grpSpPr>
      <p:sp>
        <p:nvSpPr>
          <p:cNvPr id="128" name="Google Shape;128;p1"/>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9" name="Google Shape;129;p1"/>
          <p:cNvPicPr preferRelativeResize="0"/>
          <p:nvPr/>
        </p:nvPicPr>
        <p:blipFill rotWithShape="1">
          <a:blip r:embed="rId3">
            <a:alphaModFix amt="35000"/>
          </a:blip>
          <a:srcRect b="0" l="0" r="0" t="8907"/>
          <a:stretch/>
        </p:blipFill>
        <p:spPr>
          <a:xfrm>
            <a:off x="20" y="10"/>
            <a:ext cx="12191980" cy="6857990"/>
          </a:xfrm>
          <a:prstGeom prst="rect">
            <a:avLst/>
          </a:prstGeom>
          <a:noFill/>
          <a:ln>
            <a:noFill/>
          </a:ln>
        </p:spPr>
      </p:pic>
      <p:sp>
        <p:nvSpPr>
          <p:cNvPr id="130" name="Google Shape;130;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8000"/>
              <a:buFont typeface="Arial"/>
              <a:buNone/>
            </a:pPr>
            <a:r>
              <a:rPr lang="en-US" sz="7100">
                <a:solidFill>
                  <a:srgbClr val="FFFFFF"/>
                </a:solidFill>
              </a:rPr>
              <a:t>FEAR </a:t>
            </a:r>
            <a:endParaRPr sz="7100">
              <a:solidFill>
                <a:srgbClr val="FFFFFF"/>
              </a:solidFill>
            </a:endParaRPr>
          </a:p>
          <a:p>
            <a:pPr indent="0" lvl="0" marL="0" rtl="0" algn="l">
              <a:lnSpc>
                <a:spcPct val="90000"/>
              </a:lnSpc>
              <a:spcBef>
                <a:spcPts val="0"/>
              </a:spcBef>
              <a:spcAft>
                <a:spcPts val="0"/>
              </a:spcAft>
              <a:buClr>
                <a:srgbClr val="FFFFFF"/>
              </a:buClr>
              <a:buSzPts val="8000"/>
              <a:buFont typeface="Arial"/>
              <a:buNone/>
            </a:pPr>
            <a:r>
              <a:rPr lang="en-US" sz="7100">
                <a:solidFill>
                  <a:srgbClr val="FFFFFF"/>
                </a:solidFill>
              </a:rPr>
              <a:t>&amp; UNCERTAINTY</a:t>
            </a:r>
            <a:endParaRPr sz="7100"/>
          </a:p>
        </p:txBody>
      </p:sp>
      <p:sp>
        <p:nvSpPr>
          <p:cNvPr id="131" name="Google Shape;131;p1"/>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00"/>
              <a:buNone/>
            </a:pPr>
            <a:r>
              <a:rPr lang="en-US">
                <a:solidFill>
                  <a:srgbClr val="FFFFFF"/>
                </a:solidFill>
              </a:rPr>
              <a:t>AND HOW TO OVERCOME IT</a:t>
            </a:r>
            <a:endParaRPr/>
          </a:p>
        </p:txBody>
      </p:sp>
      <p:cxnSp>
        <p:nvCxnSpPr>
          <p:cNvPr id="132" name="Google Shape;132;p1"/>
          <p:cNvCxnSpPr/>
          <p:nvPr/>
        </p:nvCxnSpPr>
        <p:spPr>
          <a:xfrm>
            <a:off x="1207658" y="4474741"/>
            <a:ext cx="9875520" cy="0"/>
          </a:xfrm>
          <a:prstGeom prst="straightConnector1">
            <a:avLst/>
          </a:prstGeom>
          <a:noFill/>
          <a:ln cap="flat" cmpd="sng" w="12700">
            <a:solidFill>
              <a:srgbClr val="FFFFFF"/>
            </a:solidFill>
            <a:prstDash val="solid"/>
            <a:round/>
            <a:headEnd len="sm" w="sm" type="none"/>
            <a:tailEnd len="sm" w="sm" type="none"/>
          </a:ln>
        </p:spPr>
      </p:cxnSp>
      <p:sp>
        <p:nvSpPr>
          <p:cNvPr id="133" name="Google Shape;133;p1"/>
          <p:cNvSpPr/>
          <p:nvPr/>
        </p:nvSpPr>
        <p:spPr>
          <a:xfrm>
            <a:off x="3175" y="6400800"/>
            <a:ext cx="12188825" cy="457200"/>
          </a:xfrm>
          <a:prstGeom prst="rect">
            <a:avLst/>
          </a:prstGeom>
          <a:solidFill>
            <a:srgbClr val="262626">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txBox="1"/>
          <p:nvPr>
            <p:ph type="title"/>
          </p:nvPr>
        </p:nvSpPr>
        <p:spPr>
          <a:xfrm>
            <a:off x="484814" y="640080"/>
            <a:ext cx="3659246" cy="28503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Arial"/>
              <a:buNone/>
            </a:pPr>
            <a:r>
              <a:rPr lang="en-US" sz="5400"/>
              <a:t>HOW WE COPE: </a:t>
            </a:r>
            <a:endParaRPr/>
          </a:p>
        </p:txBody>
      </p:sp>
      <p:sp>
        <p:nvSpPr>
          <p:cNvPr id="214" name="Google Shape;214;p10"/>
          <p:cNvSpPr txBox="1"/>
          <p:nvPr>
            <p:ph idx="2" type="body"/>
          </p:nvPr>
        </p:nvSpPr>
        <p:spPr>
          <a:xfrm>
            <a:off x="484814" y="3812134"/>
            <a:ext cx="3659246" cy="23498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cap="none"/>
              <a:t>RESULTS OF RESEARCH INTO GRONINGEN EARTHQUAKES</a:t>
            </a:r>
            <a:endParaRPr/>
          </a:p>
        </p:txBody>
      </p:sp>
      <p:sp>
        <p:nvSpPr>
          <p:cNvPr id="215" name="Google Shape;215;p10"/>
          <p:cNvSpPr txBox="1"/>
          <p:nvPr>
            <p:ph idx="1" type="body"/>
          </p:nvPr>
        </p:nvSpPr>
        <p:spPr>
          <a:xfrm>
            <a:off x="5458984" y="812799"/>
            <a:ext cx="6248202" cy="5294757"/>
          </a:xfrm>
          <a:prstGeom prst="rect">
            <a:avLst/>
          </a:prstGeom>
          <a:noFill/>
          <a:ln>
            <a:noFill/>
          </a:ln>
        </p:spPr>
        <p:txBody>
          <a:bodyPr anchorCtr="0" anchor="t" bIns="45700" lIns="0" spcFirstLastPara="1" rIns="0" wrap="square" tIns="45700">
            <a:normAutofit/>
          </a:bodyPr>
          <a:lstStyle/>
          <a:p>
            <a:pPr indent="-203200" lvl="0" marL="91440" rtl="0" algn="l">
              <a:lnSpc>
                <a:spcPct val="120000"/>
              </a:lnSpc>
              <a:spcBef>
                <a:spcPts val="0"/>
              </a:spcBef>
              <a:spcAft>
                <a:spcPts val="0"/>
              </a:spcAft>
              <a:buSzPts val="3200"/>
              <a:buChar char=" "/>
            </a:pPr>
            <a:r>
              <a:rPr b="1" lang="en-US" sz="3200"/>
              <a:t>How people cope depends on:</a:t>
            </a:r>
            <a:endParaRPr/>
          </a:p>
        </p:txBody>
      </p:sp>
      <p:sp>
        <p:nvSpPr>
          <p:cNvPr id="216" name="Google Shape;216;p10"/>
          <p:cNvSpPr txBox="1"/>
          <p:nvPr/>
        </p:nvSpPr>
        <p:spPr>
          <a:xfrm>
            <a:off x="5421914" y="1765257"/>
            <a:ext cx="5928344" cy="4396699"/>
          </a:xfrm>
          <a:prstGeom prst="rect">
            <a:avLst/>
          </a:prstGeom>
          <a:noFill/>
          <a:ln>
            <a:noFill/>
          </a:ln>
        </p:spPr>
        <p:txBody>
          <a:bodyPr anchorCtr="0" anchor="t" bIns="45700" lIns="0" spcFirstLastPara="1" rIns="0" wrap="square" tIns="45700">
            <a:normAutofit/>
          </a:bodyPr>
          <a:lstStyle/>
          <a:p>
            <a:pPr indent="-172720" lvl="0" marL="91440" marR="0" rtl="0" algn="l">
              <a:lnSpc>
                <a:spcPct val="100000"/>
              </a:lnSpc>
              <a:spcBef>
                <a:spcPts val="0"/>
              </a:spcBef>
              <a:spcAft>
                <a:spcPts val="0"/>
              </a:spcAft>
              <a:buClr>
                <a:schemeClr val="accent1"/>
              </a:buClr>
              <a:buSzPts val="2720"/>
              <a:buFont typeface="Noto Sans Symbols"/>
              <a:buChar char="⮚"/>
            </a:pPr>
            <a:r>
              <a:rPr b="0" i="0" lang="en-US" sz="2720" u="none" cap="none" strike="noStrike">
                <a:solidFill>
                  <a:srgbClr val="3F3F3F"/>
                </a:solidFill>
                <a:latin typeface="Arial"/>
                <a:ea typeface="Arial"/>
                <a:cs typeface="Arial"/>
                <a:sym typeface="Arial"/>
              </a:rPr>
              <a:t>The level of control they have over the situation</a:t>
            </a:r>
            <a:endParaRPr/>
          </a:p>
          <a:p>
            <a:pPr indent="-172720" lvl="0" marL="91440" marR="0" rtl="0" algn="l">
              <a:lnSpc>
                <a:spcPct val="100000"/>
              </a:lnSpc>
              <a:spcBef>
                <a:spcPts val="1400"/>
              </a:spcBef>
              <a:spcAft>
                <a:spcPts val="0"/>
              </a:spcAft>
              <a:buClr>
                <a:schemeClr val="accent1"/>
              </a:buClr>
              <a:buSzPts val="2720"/>
              <a:buFont typeface="Noto Sans Symbols"/>
              <a:buChar char="⮚"/>
            </a:pPr>
            <a:r>
              <a:rPr b="0" i="0" lang="en-US" sz="2720" u="none" cap="none" strike="noStrike">
                <a:solidFill>
                  <a:srgbClr val="3F3F3F"/>
                </a:solidFill>
                <a:latin typeface="Arial"/>
                <a:ea typeface="Arial"/>
                <a:cs typeface="Arial"/>
                <a:sym typeface="Arial"/>
              </a:rPr>
              <a:t>The extent to which problems dominate their lives</a:t>
            </a:r>
            <a:endParaRPr/>
          </a:p>
          <a:p>
            <a:pPr indent="0" lvl="0" marL="0" marR="0" rtl="0" algn="l">
              <a:lnSpc>
                <a:spcPct val="100000"/>
              </a:lnSpc>
              <a:spcBef>
                <a:spcPts val="1400"/>
              </a:spcBef>
              <a:spcAft>
                <a:spcPts val="0"/>
              </a:spcAft>
              <a:buClr>
                <a:schemeClr val="accent1"/>
              </a:buClr>
              <a:buSzPts val="2720"/>
              <a:buFont typeface="Calibri"/>
              <a:buNone/>
            </a:pPr>
            <a:r>
              <a:rPr b="1" i="0" lang="en-US" sz="2720" u="none" cap="none" strike="noStrike">
                <a:solidFill>
                  <a:srgbClr val="3F3F3F"/>
                </a:solidFill>
                <a:latin typeface="Arial"/>
                <a:ea typeface="Arial"/>
                <a:cs typeface="Arial"/>
                <a:sym typeface="Arial"/>
              </a:rPr>
              <a:t>The hopeful people managed to </a:t>
            </a:r>
            <a:endParaRPr/>
          </a:p>
          <a:p>
            <a:pPr indent="-172720" lvl="0" marL="91440" marR="0" rtl="0" algn="l">
              <a:lnSpc>
                <a:spcPct val="100000"/>
              </a:lnSpc>
              <a:spcBef>
                <a:spcPts val="1400"/>
              </a:spcBef>
              <a:spcAft>
                <a:spcPts val="0"/>
              </a:spcAft>
              <a:buClr>
                <a:schemeClr val="accent1"/>
              </a:buClr>
              <a:buSzPts val="2720"/>
              <a:buFont typeface="Noto Sans Symbols"/>
              <a:buChar char="⮚"/>
            </a:pPr>
            <a:r>
              <a:rPr b="0" i="0" lang="en-US" sz="2720" u="none" cap="none" strike="noStrike">
                <a:solidFill>
                  <a:srgbClr val="3F3F3F"/>
                </a:solidFill>
                <a:latin typeface="Arial"/>
                <a:ea typeface="Arial"/>
                <a:cs typeface="Arial"/>
                <a:sym typeface="Arial"/>
              </a:rPr>
              <a:t>Put the situation into perspective</a:t>
            </a:r>
            <a:endParaRPr/>
          </a:p>
          <a:p>
            <a:pPr indent="-172720" lvl="0" marL="91440" marR="0" rtl="0" algn="l">
              <a:lnSpc>
                <a:spcPct val="100000"/>
              </a:lnSpc>
              <a:spcBef>
                <a:spcPts val="1400"/>
              </a:spcBef>
              <a:spcAft>
                <a:spcPts val="0"/>
              </a:spcAft>
              <a:buClr>
                <a:schemeClr val="accent1"/>
              </a:buClr>
              <a:buSzPts val="2720"/>
              <a:buFont typeface="Noto Sans Symbols"/>
              <a:buChar char="⮚"/>
            </a:pPr>
            <a:r>
              <a:rPr b="0" i="0" lang="en-US" sz="2720" u="none" cap="none" strike="noStrike">
                <a:solidFill>
                  <a:srgbClr val="3F3F3F"/>
                </a:solidFill>
                <a:latin typeface="Arial"/>
                <a:ea typeface="Arial"/>
                <a:cs typeface="Arial"/>
                <a:sym typeface="Arial"/>
              </a:rPr>
              <a:t>Concentrate on activities that gave them energy</a:t>
            </a:r>
            <a:endParaRPr/>
          </a:p>
          <a:p>
            <a:pPr indent="0" lvl="0" marL="91440" marR="0" rtl="0" algn="l">
              <a:lnSpc>
                <a:spcPct val="100000"/>
              </a:lnSpc>
              <a:spcBef>
                <a:spcPts val="1400"/>
              </a:spcBef>
              <a:spcAft>
                <a:spcPts val="0"/>
              </a:spcAft>
              <a:buClr>
                <a:schemeClr val="accent1"/>
              </a:buClr>
              <a:buSzPts val="2720"/>
              <a:buFont typeface="Noto Sans Symbols"/>
              <a:buNone/>
            </a:pPr>
            <a:r>
              <a:t/>
            </a:r>
            <a:endParaRPr b="0" i="0" sz="2720" u="none" cap="none" strike="noStrike">
              <a:solidFill>
                <a:srgbClr val="3F3F3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A glass of orange juice&#10;&#10;Description automatically generated" id="222" name="Google Shape;222;p11"/>
          <p:cNvPicPr preferRelativeResize="0"/>
          <p:nvPr/>
        </p:nvPicPr>
        <p:blipFill rotWithShape="1">
          <a:blip r:embed="rId3">
            <a:alphaModFix/>
          </a:blip>
          <a:srcRect b="0" l="0" r="0" t="0"/>
          <a:stretch/>
        </p:blipFill>
        <p:spPr>
          <a:xfrm>
            <a:off x="6960973" y="1011981"/>
            <a:ext cx="5084290" cy="4880919"/>
          </a:xfrm>
          <a:prstGeom prst="rect">
            <a:avLst/>
          </a:prstGeom>
          <a:noFill/>
          <a:ln>
            <a:noFill/>
          </a:ln>
        </p:spPr>
      </p:pic>
      <p:sp>
        <p:nvSpPr>
          <p:cNvPr id="223" name="Google Shape;223;p11"/>
          <p:cNvSpPr txBox="1"/>
          <p:nvPr/>
        </p:nvSpPr>
        <p:spPr>
          <a:xfrm>
            <a:off x="6096000" y="6327853"/>
            <a:ext cx="570547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sng" cap="none" strike="noStrike">
                <a:solidFill>
                  <a:schemeClr val="dk1"/>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chemeClr val="dk1"/>
                </a:solidFill>
                <a:latin typeface="Arial"/>
                <a:ea typeface="Arial"/>
                <a:cs typeface="Arial"/>
                <a:sym typeface="Arial"/>
              </a:rPr>
              <a:t> by Unknown Author is licensed under </a:t>
            </a:r>
            <a:r>
              <a:rPr b="0" i="0" lang="en-US" sz="900" u="sng" cap="none" strike="noStrike">
                <a:solidFill>
                  <a:schemeClr val="dk1"/>
                </a:solidFill>
                <a:latin typeface="Arial"/>
                <a:ea typeface="Arial"/>
                <a:cs typeface="Arial"/>
                <a:sym typeface="Arial"/>
                <a:hlinkClick r:id="rId5">
                  <a:extLst>
                    <a:ext uri="{A12FA001-AC4F-418D-AE19-62706E023703}">
                      <ahyp:hlinkClr val="tx"/>
                    </a:ext>
                  </a:extLst>
                </a:hlinkClick>
              </a:rPr>
              <a:t>CC BY-SA</a:t>
            </a:r>
            <a:endParaRPr sz="900">
              <a:solidFill>
                <a:schemeClr val="dk1"/>
              </a:solidFill>
              <a:latin typeface="Arial"/>
              <a:ea typeface="Arial"/>
              <a:cs typeface="Arial"/>
              <a:sym typeface="Arial"/>
            </a:endParaRPr>
          </a:p>
        </p:txBody>
      </p:sp>
      <p:sp>
        <p:nvSpPr>
          <p:cNvPr id="224" name="Google Shape;224;p11"/>
          <p:cNvSpPr txBox="1"/>
          <p:nvPr/>
        </p:nvSpPr>
        <p:spPr>
          <a:xfrm>
            <a:off x="850145" y="1385274"/>
            <a:ext cx="10058400" cy="72537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4200"/>
              <a:buFont typeface="Arial"/>
              <a:buNone/>
            </a:pPr>
            <a:r>
              <a:rPr b="0" lang="en-US" sz="4200" u="none">
                <a:solidFill>
                  <a:srgbClr val="3F3F3F"/>
                </a:solidFill>
                <a:latin typeface="Arial"/>
                <a:ea typeface="Arial"/>
                <a:cs typeface="Arial"/>
                <a:sym typeface="Arial"/>
              </a:rPr>
              <a:t>PRACTICAL TIPS</a:t>
            </a:r>
            <a:endParaRPr/>
          </a:p>
        </p:txBody>
      </p:sp>
      <p:sp>
        <p:nvSpPr>
          <p:cNvPr id="225" name="Google Shape;225;p11"/>
          <p:cNvSpPr txBox="1"/>
          <p:nvPr/>
        </p:nvSpPr>
        <p:spPr>
          <a:xfrm>
            <a:off x="395416" y="2004937"/>
            <a:ext cx="7587049" cy="3268300"/>
          </a:xfrm>
          <a:prstGeom prst="rect">
            <a:avLst/>
          </a:prstGeom>
          <a:noFill/>
          <a:ln>
            <a:noFill/>
          </a:ln>
        </p:spPr>
        <p:txBody>
          <a:bodyPr anchorCtr="0" anchor="b" bIns="45700" lIns="91425" spcFirstLastPara="1" rIns="91425" wrap="square" tIns="45700">
            <a:normAutofit/>
          </a:bodyPr>
          <a:lstStyle/>
          <a:p>
            <a:pPr indent="-571500" lvl="0" marL="571500" marR="0" rtl="0" algn="l">
              <a:lnSpc>
                <a:spcPct val="90000"/>
              </a:lnSpc>
              <a:spcBef>
                <a:spcPts val="0"/>
              </a:spcBef>
              <a:spcAft>
                <a:spcPts val="0"/>
              </a:spcAft>
              <a:buClr>
                <a:srgbClr val="3F3F3F"/>
              </a:buClr>
              <a:buSzPts val="3600"/>
              <a:buFont typeface="Noto Sans Symbols"/>
              <a:buChar char="⮚"/>
            </a:pPr>
            <a:r>
              <a:rPr b="0" lang="en-US" sz="3600" u="none">
                <a:solidFill>
                  <a:srgbClr val="3F3F3F"/>
                </a:solidFill>
                <a:latin typeface="Arial"/>
                <a:ea typeface="Arial"/>
                <a:cs typeface="Arial"/>
                <a:sym typeface="Arial"/>
              </a:rPr>
              <a:t>Plan your day with concrete aims</a:t>
            </a:r>
            <a:endParaRPr/>
          </a:p>
          <a:p>
            <a:pPr indent="-571500" lvl="0" marL="571500" marR="0" rtl="0" algn="l">
              <a:lnSpc>
                <a:spcPct val="90000"/>
              </a:lnSpc>
              <a:spcBef>
                <a:spcPts val="0"/>
              </a:spcBef>
              <a:spcAft>
                <a:spcPts val="0"/>
              </a:spcAft>
              <a:buClr>
                <a:srgbClr val="3F3F3F"/>
              </a:buClr>
              <a:buSzPts val="3600"/>
              <a:buFont typeface="Noto Sans Symbols"/>
              <a:buChar char="⮚"/>
            </a:pPr>
            <a:r>
              <a:rPr b="0" lang="en-US" sz="3600" u="none">
                <a:solidFill>
                  <a:srgbClr val="3F3F3F"/>
                </a:solidFill>
                <a:latin typeface="Arial"/>
                <a:ea typeface="Arial"/>
                <a:cs typeface="Arial"/>
                <a:sym typeface="Arial"/>
              </a:rPr>
              <a:t>Take a daily tea break!</a:t>
            </a:r>
            <a:endParaRPr/>
          </a:p>
          <a:p>
            <a:pPr indent="-571500" lvl="0" marL="571500" marR="0" rtl="0" algn="l">
              <a:lnSpc>
                <a:spcPct val="90000"/>
              </a:lnSpc>
              <a:spcBef>
                <a:spcPts val="0"/>
              </a:spcBef>
              <a:spcAft>
                <a:spcPts val="0"/>
              </a:spcAft>
              <a:buClr>
                <a:srgbClr val="3F3F3F"/>
              </a:buClr>
              <a:buSzPts val="3600"/>
              <a:buFont typeface="Noto Sans Symbols"/>
              <a:buChar char="⮚"/>
            </a:pPr>
            <a:r>
              <a:rPr b="0" lang="en-US" sz="3600" u="none">
                <a:solidFill>
                  <a:srgbClr val="3F3F3F"/>
                </a:solidFill>
                <a:latin typeface="Arial"/>
                <a:ea typeface="Arial"/>
                <a:cs typeface="Arial"/>
                <a:sym typeface="Arial"/>
              </a:rPr>
              <a:t>Don’t watch the news too much</a:t>
            </a:r>
            <a:endParaRPr/>
          </a:p>
          <a:p>
            <a:pPr indent="-571500" lvl="0" marL="571500" marR="0" rtl="0" algn="l">
              <a:lnSpc>
                <a:spcPct val="90000"/>
              </a:lnSpc>
              <a:spcBef>
                <a:spcPts val="0"/>
              </a:spcBef>
              <a:spcAft>
                <a:spcPts val="0"/>
              </a:spcAft>
              <a:buClr>
                <a:srgbClr val="3F3F3F"/>
              </a:buClr>
              <a:buSzPts val="3600"/>
              <a:buFont typeface="Noto Sans Symbols"/>
              <a:buChar char="⮚"/>
            </a:pPr>
            <a:r>
              <a:rPr b="0" lang="en-US" sz="3600" u="none">
                <a:solidFill>
                  <a:srgbClr val="3F3F3F"/>
                </a:solidFill>
                <a:latin typeface="Arial"/>
                <a:ea typeface="Arial"/>
                <a:cs typeface="Arial"/>
                <a:sym typeface="Arial"/>
              </a:rPr>
              <a:t>Focus on what you can do for others</a:t>
            </a:r>
            <a:endParaRPr/>
          </a:p>
        </p:txBody>
      </p:sp>
      <p:cxnSp>
        <p:nvCxnSpPr>
          <p:cNvPr id="226" name="Google Shape;226;p11"/>
          <p:cNvCxnSpPr/>
          <p:nvPr/>
        </p:nvCxnSpPr>
        <p:spPr>
          <a:xfrm>
            <a:off x="850145" y="2310714"/>
            <a:ext cx="6487297"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A picture containing rain, building, street, man&#10;&#10;Description automatically generated" id="231" name="Google Shape;231;p12"/>
          <p:cNvPicPr preferRelativeResize="0"/>
          <p:nvPr>
            <p:ph idx="1" type="body"/>
          </p:nvPr>
        </p:nvPicPr>
        <p:blipFill rotWithShape="1">
          <a:blip r:embed="rId3">
            <a:alphaModFix amt="66000"/>
          </a:blip>
          <a:srcRect b="0" l="0" r="0" t="0"/>
          <a:stretch/>
        </p:blipFill>
        <p:spPr>
          <a:xfrm>
            <a:off x="0" y="0"/>
            <a:ext cx="12711747" cy="7009620"/>
          </a:xfrm>
          <a:prstGeom prst="rect">
            <a:avLst/>
          </a:prstGeom>
          <a:noFill/>
          <a:ln>
            <a:noFill/>
          </a:ln>
        </p:spPr>
      </p:pic>
      <p:sp>
        <p:nvSpPr>
          <p:cNvPr id="232" name="Google Shape;232;p12"/>
          <p:cNvSpPr txBox="1"/>
          <p:nvPr/>
        </p:nvSpPr>
        <p:spPr>
          <a:xfrm>
            <a:off x="1811372" y="4980925"/>
            <a:ext cx="8776367" cy="2326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dk1"/>
                </a:solidFill>
                <a:latin typeface="Arial"/>
                <a:ea typeface="Arial"/>
                <a:cs typeface="Arial"/>
                <a:sym typeface="Arial"/>
                <a:hlinkClick r:id="rId4">
                  <a:extLst>
                    <a:ext uri="{A12FA001-AC4F-418D-AE19-62706E023703}">
                      <ahyp:hlinkClr val="tx"/>
                    </a:ext>
                  </a:extLst>
                </a:hlinkClick>
              </a:rPr>
              <a:t>This Photo</a:t>
            </a:r>
            <a:r>
              <a:rPr lang="en-US" sz="900">
                <a:solidFill>
                  <a:schemeClr val="dk1"/>
                </a:solidFill>
                <a:latin typeface="Arial"/>
                <a:ea typeface="Arial"/>
                <a:cs typeface="Arial"/>
                <a:sym typeface="Arial"/>
              </a:rPr>
              <a:t> by Unknown Author is licensed under </a:t>
            </a:r>
            <a:r>
              <a:rPr lang="en-US" sz="900" u="sng">
                <a:solidFill>
                  <a:schemeClr val="dk1"/>
                </a:solidFill>
                <a:latin typeface="Arial"/>
                <a:ea typeface="Arial"/>
                <a:cs typeface="Arial"/>
                <a:sym typeface="Arial"/>
                <a:hlinkClick r:id="rId5">
                  <a:extLst>
                    <a:ext uri="{A12FA001-AC4F-418D-AE19-62706E023703}">
                      <ahyp:hlinkClr val="tx"/>
                    </a:ext>
                  </a:extLst>
                </a:hlinkClick>
              </a:rPr>
              <a:t>CC BY-SA</a:t>
            </a:r>
            <a:endParaRPr sz="900">
              <a:solidFill>
                <a:schemeClr val="dk1"/>
              </a:solidFill>
              <a:latin typeface="Arial"/>
              <a:ea typeface="Arial"/>
              <a:cs typeface="Arial"/>
              <a:sym typeface="Arial"/>
            </a:endParaRPr>
          </a:p>
        </p:txBody>
      </p:sp>
      <p:sp>
        <p:nvSpPr>
          <p:cNvPr id="233" name="Google Shape;233;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b="1" lang="en-US"/>
              <a:t>FEAR &amp; UNCERTAINTY: THE EFFECT ON OUR SUBTLE SYSTEM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lang="en-US"/>
              <a:t>Heart chakra – why it’s particularly important to work on it right now</a:t>
            </a:r>
            <a:endParaRPr/>
          </a:p>
        </p:txBody>
      </p:sp>
      <p:sp>
        <p:nvSpPr>
          <p:cNvPr id="240" name="Google Shape;240;p13"/>
          <p:cNvSpPr txBox="1"/>
          <p:nvPr>
            <p:ph idx="1" type="body"/>
          </p:nvPr>
        </p:nvSpPr>
        <p:spPr>
          <a:xfrm>
            <a:off x="1097280" y="2108201"/>
            <a:ext cx="8046720" cy="3538837"/>
          </a:xfrm>
          <a:prstGeom prst="rect">
            <a:avLst/>
          </a:prstGeom>
          <a:noFill/>
          <a:ln>
            <a:noFill/>
          </a:ln>
        </p:spPr>
        <p:txBody>
          <a:bodyPr anchorCtr="0" anchor="t" bIns="45700" lIns="0" spcFirstLastPara="1" rIns="0" wrap="square" tIns="45700">
            <a:normAutofit/>
          </a:bodyPr>
          <a:lstStyle/>
          <a:p>
            <a:pPr indent="0" lvl="0" marL="0" rtl="0" algn="l">
              <a:lnSpc>
                <a:spcPct val="110000"/>
              </a:lnSpc>
              <a:spcBef>
                <a:spcPts val="0"/>
              </a:spcBef>
              <a:spcAft>
                <a:spcPts val="0"/>
              </a:spcAft>
              <a:buSzPts val="2380"/>
              <a:buNone/>
            </a:pPr>
            <a:r>
              <a:rPr lang="en-US" sz="2380"/>
              <a:t>When we have a strong centre heart chakra:</a:t>
            </a:r>
            <a:endParaRPr/>
          </a:p>
          <a:p>
            <a:pPr indent="-151130" lvl="0" marL="91440" rtl="0" algn="l">
              <a:lnSpc>
                <a:spcPct val="110000"/>
              </a:lnSpc>
              <a:spcBef>
                <a:spcPts val="1400"/>
              </a:spcBef>
              <a:spcAft>
                <a:spcPts val="0"/>
              </a:spcAft>
              <a:buSzPts val="2380"/>
              <a:buFont typeface="Noto Sans Symbols"/>
              <a:buChar char="⮚"/>
            </a:pPr>
            <a:r>
              <a:rPr lang="en-US" sz="2380"/>
              <a:t>It produces antibodies and gives us a strong immune system to ward off illness</a:t>
            </a:r>
            <a:endParaRPr/>
          </a:p>
          <a:p>
            <a:pPr indent="-151130" lvl="0" marL="91440" rtl="0" algn="l">
              <a:lnSpc>
                <a:spcPct val="110000"/>
              </a:lnSpc>
              <a:spcBef>
                <a:spcPts val="1400"/>
              </a:spcBef>
              <a:spcAft>
                <a:spcPts val="0"/>
              </a:spcAft>
              <a:buSzPts val="2380"/>
              <a:buFont typeface="Noto Sans Symbols"/>
              <a:buChar char="⮚"/>
            </a:pPr>
            <a:r>
              <a:rPr lang="en-US" sz="2380"/>
              <a:t>Gives us a feeling of security</a:t>
            </a:r>
            <a:endParaRPr/>
          </a:p>
          <a:p>
            <a:pPr indent="-151130" lvl="0" marL="91440" rtl="0" algn="l">
              <a:lnSpc>
                <a:spcPct val="110000"/>
              </a:lnSpc>
              <a:spcBef>
                <a:spcPts val="1400"/>
              </a:spcBef>
              <a:spcAft>
                <a:spcPts val="0"/>
              </a:spcAft>
              <a:buSzPts val="2380"/>
              <a:buFont typeface="Noto Sans Symbols"/>
              <a:buChar char="⮚"/>
            </a:pPr>
            <a:r>
              <a:rPr lang="en-US" sz="2380"/>
              <a:t>We can trust ourselves, others and that we will be fine</a:t>
            </a:r>
            <a:endParaRPr/>
          </a:p>
          <a:p>
            <a:pPr indent="-151130" lvl="0" marL="91440" rtl="0" algn="l">
              <a:lnSpc>
                <a:spcPct val="110000"/>
              </a:lnSpc>
              <a:spcBef>
                <a:spcPts val="1400"/>
              </a:spcBef>
              <a:spcAft>
                <a:spcPts val="0"/>
              </a:spcAft>
              <a:buSzPts val="2380"/>
              <a:buFont typeface="Noto Sans Symbols"/>
              <a:buChar char="⮚"/>
            </a:pPr>
            <a:r>
              <a:rPr lang="en-US" sz="2380"/>
              <a:t>We have courage to face challenges</a:t>
            </a:r>
            <a:endParaRPr/>
          </a:p>
          <a:p>
            <a:pPr indent="0" lvl="0" marL="91440" rtl="0" algn="l">
              <a:lnSpc>
                <a:spcPct val="110000"/>
              </a:lnSpc>
              <a:spcBef>
                <a:spcPts val="1400"/>
              </a:spcBef>
              <a:spcAft>
                <a:spcPts val="0"/>
              </a:spcAft>
              <a:buSzPts val="2380"/>
              <a:buNone/>
            </a:pPr>
            <a:r>
              <a:t/>
            </a:r>
            <a:endParaRPr sz="2380"/>
          </a:p>
        </p:txBody>
      </p:sp>
      <p:sp>
        <p:nvSpPr>
          <p:cNvPr id="241" name="Google Shape;241;p13"/>
          <p:cNvSpPr txBox="1"/>
          <p:nvPr/>
        </p:nvSpPr>
        <p:spPr>
          <a:xfrm>
            <a:off x="6156960" y="2108201"/>
            <a:ext cx="4998720" cy="3538837"/>
          </a:xfrm>
          <a:prstGeom prst="rect">
            <a:avLst/>
          </a:prstGeom>
          <a:noFill/>
          <a:ln>
            <a:noFill/>
          </a:ln>
        </p:spPr>
        <p:txBody>
          <a:bodyPr anchorCtr="0" anchor="t" bIns="45700" lIns="0" spcFirstLastPara="1" rIns="0" wrap="square" tIns="45700">
            <a:normAutofit/>
          </a:bodyPr>
          <a:lstStyle/>
          <a:p>
            <a:pPr indent="0" lvl="0" marL="91440" marR="0" rtl="0" algn="l">
              <a:lnSpc>
                <a:spcPct val="120000"/>
              </a:lnSpc>
              <a:spcBef>
                <a:spcPts val="0"/>
              </a:spcBef>
              <a:spcAft>
                <a:spcPts val="0"/>
              </a:spcAft>
              <a:buClr>
                <a:schemeClr val="accent1"/>
              </a:buClr>
              <a:buSzPts val="2800"/>
              <a:buFont typeface="Calibri"/>
              <a:buNone/>
            </a:pPr>
            <a:r>
              <a:t/>
            </a:r>
            <a:endParaRPr sz="2800">
              <a:solidFill>
                <a:srgbClr val="3F3F3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500"/>
                                        <p:tgtEl>
                                          <p:spTgt spid="2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Effect filter="fade" transition="in">
                                      <p:cBhvr>
                                        <p:cTn dur="500"/>
                                        <p:tgtEl>
                                          <p:spTgt spid="2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animEffect filter="fade" transition="in">
                                      <p:cBhvr>
                                        <p:cTn dur="500"/>
                                        <p:tgtEl>
                                          <p:spTgt spid="2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3" st="3"/>
                                            </p:txEl>
                                          </p:spTgt>
                                        </p:tgtEl>
                                        <p:attrNameLst>
                                          <p:attrName>style.visibility</p:attrName>
                                        </p:attrNameLst>
                                      </p:cBhvr>
                                      <p:to>
                                        <p:strVal val="visible"/>
                                      </p:to>
                                    </p:set>
                                    <p:animEffect filter="fade" transition="in">
                                      <p:cBhvr>
                                        <p:cTn dur="500"/>
                                        <p:tgtEl>
                                          <p:spTgt spid="2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4" st="4"/>
                                            </p:txEl>
                                          </p:spTgt>
                                        </p:tgtEl>
                                        <p:attrNameLst>
                                          <p:attrName>style.visibility</p:attrName>
                                        </p:attrNameLst>
                                      </p:cBhvr>
                                      <p:to>
                                        <p:strVal val="visible"/>
                                      </p:to>
                                    </p:set>
                                    <p:animEffect filter="fade" transition="in">
                                      <p:cBhvr>
                                        <p:cTn dur="500"/>
                                        <p:tgtEl>
                                          <p:spTgt spid="2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5" st="5"/>
                                            </p:txEl>
                                          </p:spTgt>
                                        </p:tgtEl>
                                        <p:attrNameLst>
                                          <p:attrName>style.visibility</p:attrName>
                                        </p:attrNameLst>
                                      </p:cBhvr>
                                      <p:to>
                                        <p:strVal val="visible"/>
                                      </p:to>
                                    </p:set>
                                    <p:animEffect filter="fade" transition="in">
                                      <p:cBhvr>
                                        <p:cTn dur="500"/>
                                        <p:tgtEl>
                                          <p:spTgt spid="24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lang="en-US"/>
              <a:t>How fear affects our heart chakra</a:t>
            </a:r>
            <a:endParaRPr/>
          </a:p>
        </p:txBody>
      </p:sp>
      <p:sp>
        <p:nvSpPr>
          <p:cNvPr id="248" name="Google Shape;248;p14"/>
          <p:cNvSpPr txBox="1"/>
          <p:nvPr>
            <p:ph idx="1" type="body"/>
          </p:nvPr>
        </p:nvSpPr>
        <p:spPr>
          <a:xfrm>
            <a:off x="1097280" y="2108201"/>
            <a:ext cx="3647715" cy="3538837"/>
          </a:xfrm>
          <a:prstGeom prst="rect">
            <a:avLst/>
          </a:prstGeom>
          <a:noFill/>
          <a:ln>
            <a:noFill/>
          </a:ln>
        </p:spPr>
        <p:txBody>
          <a:bodyPr anchorCtr="0" anchor="t" bIns="45700" lIns="0" spcFirstLastPara="1" rIns="0" wrap="square" tIns="45700">
            <a:normAutofit/>
          </a:bodyPr>
          <a:lstStyle/>
          <a:p>
            <a:pPr indent="-177800" lvl="0" marL="91440" rtl="0" algn="l">
              <a:lnSpc>
                <a:spcPct val="110000"/>
              </a:lnSpc>
              <a:spcBef>
                <a:spcPts val="0"/>
              </a:spcBef>
              <a:spcAft>
                <a:spcPts val="0"/>
              </a:spcAft>
              <a:buSzPts val="2800"/>
              <a:buChar char=" "/>
            </a:pPr>
            <a:r>
              <a:rPr b="1" lang="en-US" sz="2800"/>
              <a:t>Left heart</a:t>
            </a:r>
            <a:endParaRPr/>
          </a:p>
          <a:p>
            <a:pPr indent="-177800" lvl="0" marL="91440" rtl="0" algn="l">
              <a:lnSpc>
                <a:spcPct val="110000"/>
              </a:lnSpc>
              <a:spcBef>
                <a:spcPts val="1400"/>
              </a:spcBef>
              <a:spcAft>
                <a:spcPts val="0"/>
              </a:spcAft>
              <a:buSzPts val="2800"/>
              <a:buFont typeface="Noto Sans Symbols"/>
              <a:buChar char="⮚"/>
            </a:pPr>
            <a:r>
              <a:rPr lang="en-US" sz="2800"/>
              <a:t>A cloud covering our Spirit</a:t>
            </a:r>
            <a:endParaRPr/>
          </a:p>
          <a:p>
            <a:pPr indent="-177800" lvl="0" marL="91440" rtl="0" algn="l">
              <a:lnSpc>
                <a:spcPct val="110000"/>
              </a:lnSpc>
              <a:spcBef>
                <a:spcPts val="1400"/>
              </a:spcBef>
              <a:spcAft>
                <a:spcPts val="0"/>
              </a:spcAft>
              <a:buSzPts val="2800"/>
              <a:buFont typeface="Noto Sans Symbols"/>
              <a:buChar char="⮚"/>
            </a:pPr>
            <a:r>
              <a:rPr lang="en-US" sz="2800"/>
              <a:t>Cannot feel love, joy or compassion</a:t>
            </a:r>
            <a:endParaRPr/>
          </a:p>
          <a:p>
            <a:pPr indent="-177800" lvl="0" marL="91440" rtl="0" algn="l">
              <a:lnSpc>
                <a:spcPct val="110000"/>
              </a:lnSpc>
              <a:spcBef>
                <a:spcPts val="1400"/>
              </a:spcBef>
              <a:spcAft>
                <a:spcPts val="0"/>
              </a:spcAft>
              <a:buSzPts val="2800"/>
              <a:buFont typeface="Noto Sans Symbols"/>
              <a:buChar char="⮚"/>
            </a:pPr>
            <a:r>
              <a:rPr lang="en-US" sz="2800"/>
              <a:t>Heart palpitations</a:t>
            </a:r>
            <a:endParaRPr/>
          </a:p>
        </p:txBody>
      </p:sp>
      <p:sp>
        <p:nvSpPr>
          <p:cNvPr id="249" name="Google Shape;249;p14"/>
          <p:cNvSpPr txBox="1"/>
          <p:nvPr/>
        </p:nvSpPr>
        <p:spPr>
          <a:xfrm>
            <a:off x="8554172" y="2108200"/>
            <a:ext cx="3048000" cy="3538837"/>
          </a:xfrm>
          <a:prstGeom prst="rect">
            <a:avLst/>
          </a:prstGeom>
          <a:noFill/>
          <a:ln>
            <a:noFill/>
          </a:ln>
        </p:spPr>
        <p:txBody>
          <a:bodyPr anchorCtr="0" anchor="t" bIns="45700" lIns="0" spcFirstLastPara="1" rIns="0" wrap="square" tIns="45700">
            <a:normAutofit/>
          </a:bodyPr>
          <a:lstStyle/>
          <a:p>
            <a:pPr indent="-177800" lvl="0" marL="91440" marR="0" rtl="0" algn="l">
              <a:lnSpc>
                <a:spcPct val="120000"/>
              </a:lnSpc>
              <a:spcBef>
                <a:spcPts val="0"/>
              </a:spcBef>
              <a:spcAft>
                <a:spcPts val="0"/>
              </a:spcAft>
              <a:buClr>
                <a:schemeClr val="accent1"/>
              </a:buClr>
              <a:buSzPts val="2800"/>
              <a:buFont typeface="Calibri"/>
              <a:buChar char=" "/>
            </a:pPr>
            <a:r>
              <a:rPr b="1" lang="en-US" sz="2800">
                <a:solidFill>
                  <a:srgbClr val="3F3F3F"/>
                </a:solidFill>
                <a:latin typeface="Arial"/>
                <a:ea typeface="Arial"/>
                <a:cs typeface="Arial"/>
                <a:sym typeface="Arial"/>
              </a:rPr>
              <a:t>Right heart</a:t>
            </a:r>
            <a:endParaRPr/>
          </a:p>
          <a:p>
            <a:pPr indent="-177800" lvl="0" marL="91440" marR="0" rtl="0" algn="l">
              <a:lnSpc>
                <a:spcPct val="120000"/>
              </a:lnSpc>
              <a:spcBef>
                <a:spcPts val="1400"/>
              </a:spcBef>
              <a:spcAft>
                <a:spcPts val="0"/>
              </a:spcAft>
              <a:buClr>
                <a:schemeClr val="accent1"/>
              </a:buClr>
              <a:buSzPts val="2800"/>
              <a:buFont typeface="Noto Sans Symbols"/>
              <a:buChar char="⮚"/>
            </a:pPr>
            <a:r>
              <a:rPr lang="en-US" sz="2800">
                <a:solidFill>
                  <a:srgbClr val="3F3F3F"/>
                </a:solidFill>
                <a:latin typeface="Arial"/>
                <a:ea typeface="Arial"/>
                <a:cs typeface="Arial"/>
                <a:sym typeface="Arial"/>
              </a:rPr>
              <a:t>Excessive responsibility and  control</a:t>
            </a:r>
            <a:endParaRPr/>
          </a:p>
        </p:txBody>
      </p:sp>
      <p:sp>
        <p:nvSpPr>
          <p:cNvPr id="250" name="Google Shape;250;p14"/>
          <p:cNvSpPr txBox="1"/>
          <p:nvPr/>
        </p:nvSpPr>
        <p:spPr>
          <a:xfrm>
            <a:off x="5259036" y="2115753"/>
            <a:ext cx="3048000" cy="3538837"/>
          </a:xfrm>
          <a:prstGeom prst="rect">
            <a:avLst/>
          </a:prstGeom>
          <a:noFill/>
          <a:ln>
            <a:noFill/>
          </a:ln>
        </p:spPr>
        <p:txBody>
          <a:bodyPr anchorCtr="0" anchor="t" bIns="45700" lIns="0" spcFirstLastPara="1" rIns="0" wrap="square" tIns="45700">
            <a:normAutofit/>
          </a:bodyPr>
          <a:lstStyle/>
          <a:p>
            <a:pPr indent="-164465" lvl="0" marL="91440" marR="0" rtl="0" algn="l">
              <a:lnSpc>
                <a:spcPct val="100000"/>
              </a:lnSpc>
              <a:spcBef>
                <a:spcPts val="0"/>
              </a:spcBef>
              <a:spcAft>
                <a:spcPts val="0"/>
              </a:spcAft>
              <a:buClr>
                <a:schemeClr val="accent1"/>
              </a:buClr>
              <a:buSzPts val="2590"/>
              <a:buFont typeface="Calibri"/>
              <a:buChar char=" "/>
            </a:pPr>
            <a:r>
              <a:rPr b="1" lang="en-US" sz="2590">
                <a:solidFill>
                  <a:srgbClr val="3F3F3F"/>
                </a:solidFill>
                <a:latin typeface="Arial"/>
                <a:ea typeface="Arial"/>
                <a:cs typeface="Arial"/>
                <a:sym typeface="Arial"/>
              </a:rPr>
              <a:t>Centre heart</a:t>
            </a:r>
            <a:endParaRPr/>
          </a:p>
          <a:p>
            <a:pPr indent="-164465" lvl="0" marL="91440" marR="0" rtl="0" algn="l">
              <a:lnSpc>
                <a:spcPct val="100000"/>
              </a:lnSpc>
              <a:spcBef>
                <a:spcPts val="1400"/>
              </a:spcBef>
              <a:spcAft>
                <a:spcPts val="0"/>
              </a:spcAft>
              <a:buClr>
                <a:schemeClr val="accent1"/>
              </a:buClr>
              <a:buSzPts val="2590"/>
              <a:buFont typeface="Noto Sans Symbols"/>
              <a:buChar char="⮚"/>
            </a:pPr>
            <a:r>
              <a:rPr lang="en-US" sz="2590">
                <a:solidFill>
                  <a:srgbClr val="3F3F3F"/>
                </a:solidFill>
                <a:latin typeface="Arial"/>
                <a:ea typeface="Arial"/>
                <a:cs typeface="Arial"/>
                <a:sym typeface="Arial"/>
              </a:rPr>
              <a:t>Fears accumulate here</a:t>
            </a:r>
            <a:endParaRPr/>
          </a:p>
          <a:p>
            <a:pPr indent="-164465" lvl="0" marL="91440" marR="0" rtl="0" algn="l">
              <a:lnSpc>
                <a:spcPct val="100000"/>
              </a:lnSpc>
              <a:spcBef>
                <a:spcPts val="1400"/>
              </a:spcBef>
              <a:spcAft>
                <a:spcPts val="0"/>
              </a:spcAft>
              <a:buClr>
                <a:schemeClr val="accent1"/>
              </a:buClr>
              <a:buSzPts val="2590"/>
              <a:buFont typeface="Noto Sans Symbols"/>
              <a:buChar char="⮚"/>
            </a:pPr>
            <a:r>
              <a:rPr lang="en-US" sz="2590">
                <a:solidFill>
                  <a:srgbClr val="3F3F3F"/>
                </a:solidFill>
                <a:latin typeface="Arial"/>
                <a:ea typeface="Arial"/>
                <a:cs typeface="Arial"/>
                <a:sym typeface="Arial"/>
              </a:rPr>
              <a:t>Centre most affected</a:t>
            </a:r>
            <a:endParaRPr/>
          </a:p>
          <a:p>
            <a:pPr indent="-164465" lvl="0" marL="91440" marR="0" rtl="0" algn="l">
              <a:lnSpc>
                <a:spcPct val="100000"/>
              </a:lnSpc>
              <a:spcBef>
                <a:spcPts val="1400"/>
              </a:spcBef>
              <a:spcAft>
                <a:spcPts val="0"/>
              </a:spcAft>
              <a:buClr>
                <a:schemeClr val="accent1"/>
              </a:buClr>
              <a:buSzPts val="2590"/>
              <a:buFont typeface="Noto Sans Symbols"/>
              <a:buChar char="⮚"/>
            </a:pPr>
            <a:r>
              <a:rPr lang="en-US" sz="2590">
                <a:solidFill>
                  <a:srgbClr val="3F3F3F"/>
                </a:solidFill>
                <a:latin typeface="Arial"/>
                <a:ea typeface="Arial"/>
                <a:cs typeface="Arial"/>
                <a:sym typeface="Arial"/>
              </a:rPr>
              <a:t>Affects immune system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lang="en-US"/>
              <a:t>How to strengthen our centre heart</a:t>
            </a:r>
            <a:endParaRPr/>
          </a:p>
        </p:txBody>
      </p:sp>
      <p:sp>
        <p:nvSpPr>
          <p:cNvPr id="257" name="Google Shape;257;p15"/>
          <p:cNvSpPr txBox="1"/>
          <p:nvPr>
            <p:ph idx="1" type="body"/>
          </p:nvPr>
        </p:nvSpPr>
        <p:spPr>
          <a:xfrm>
            <a:off x="1097280" y="2108201"/>
            <a:ext cx="8046720" cy="3538837"/>
          </a:xfrm>
          <a:prstGeom prst="rect">
            <a:avLst/>
          </a:prstGeom>
          <a:noFill/>
          <a:ln>
            <a:noFill/>
          </a:ln>
        </p:spPr>
        <p:txBody>
          <a:bodyPr anchorCtr="0" anchor="t" bIns="45700" lIns="0" spcFirstLastPara="1" rIns="0" wrap="square" tIns="45700">
            <a:normAutofit/>
          </a:bodyPr>
          <a:lstStyle/>
          <a:p>
            <a:pPr indent="-342900" lvl="1" marL="388620" rtl="0" algn="l">
              <a:lnSpc>
                <a:spcPct val="90000"/>
              </a:lnSpc>
              <a:spcBef>
                <a:spcPts val="0"/>
              </a:spcBef>
              <a:spcAft>
                <a:spcPts val="0"/>
              </a:spcAft>
              <a:buClr>
                <a:schemeClr val="accent1"/>
              </a:buClr>
              <a:buSzPts val="2800"/>
              <a:buFont typeface="Noto Sans Symbols"/>
              <a:buChar char="⮚"/>
            </a:pPr>
            <a:r>
              <a:rPr lang="en-US" sz="2800">
                <a:solidFill>
                  <a:schemeClr val="accent1"/>
                </a:solidFill>
              </a:rPr>
              <a:t>Stay positive, keep things in perspective</a:t>
            </a:r>
            <a:endParaRPr/>
          </a:p>
          <a:p>
            <a:pPr indent="-342900" lvl="1" marL="388620" rtl="0" algn="l">
              <a:lnSpc>
                <a:spcPct val="90000"/>
              </a:lnSpc>
              <a:spcBef>
                <a:spcPts val="2200"/>
              </a:spcBef>
              <a:spcAft>
                <a:spcPts val="0"/>
              </a:spcAft>
              <a:buClr>
                <a:schemeClr val="accent1"/>
              </a:buClr>
              <a:buSzPts val="2800"/>
              <a:buFont typeface="Noto Sans Symbols"/>
              <a:buChar char="⮚"/>
            </a:pPr>
            <a:r>
              <a:rPr lang="en-US" sz="2800">
                <a:solidFill>
                  <a:schemeClr val="accent1"/>
                </a:solidFill>
              </a:rPr>
              <a:t>Breathe in and out deeply</a:t>
            </a:r>
            <a:endParaRPr/>
          </a:p>
          <a:p>
            <a:pPr indent="-342900" lvl="1" marL="388620" rtl="0" algn="l">
              <a:lnSpc>
                <a:spcPct val="90000"/>
              </a:lnSpc>
              <a:spcBef>
                <a:spcPts val="2200"/>
              </a:spcBef>
              <a:spcAft>
                <a:spcPts val="0"/>
              </a:spcAft>
              <a:buClr>
                <a:schemeClr val="accent1"/>
              </a:buClr>
              <a:buSzPts val="2800"/>
              <a:buFont typeface="Noto Sans Symbols"/>
              <a:buChar char="⮚"/>
            </a:pPr>
            <a:r>
              <a:rPr lang="en-US" sz="2800">
                <a:solidFill>
                  <a:schemeClr val="accent1"/>
                </a:solidFill>
              </a:rPr>
              <a:t>Get outside, exercise</a:t>
            </a:r>
            <a:endParaRPr/>
          </a:p>
          <a:p>
            <a:pPr indent="-342900" lvl="1" marL="388620" rtl="0" algn="l">
              <a:lnSpc>
                <a:spcPct val="90000"/>
              </a:lnSpc>
              <a:spcBef>
                <a:spcPts val="2200"/>
              </a:spcBef>
              <a:spcAft>
                <a:spcPts val="0"/>
              </a:spcAft>
              <a:buClr>
                <a:schemeClr val="accent1"/>
              </a:buClr>
              <a:buSzPts val="2800"/>
              <a:buFont typeface="Noto Sans Symbols"/>
              <a:buChar char="⮚"/>
            </a:pPr>
            <a:r>
              <a:rPr lang="en-US" sz="2800">
                <a:solidFill>
                  <a:schemeClr val="accent1"/>
                </a:solidFill>
              </a:rPr>
              <a:t>Know that we are continuously under the protection of a higher power</a:t>
            </a:r>
            <a:endParaRPr/>
          </a:p>
          <a:p>
            <a:pPr indent="-342900" lvl="1" marL="388620" rtl="0" algn="l">
              <a:lnSpc>
                <a:spcPct val="90000"/>
              </a:lnSpc>
              <a:spcBef>
                <a:spcPts val="2200"/>
              </a:spcBef>
              <a:spcAft>
                <a:spcPts val="0"/>
              </a:spcAft>
              <a:buClr>
                <a:schemeClr val="accent1"/>
              </a:buClr>
              <a:buSzPts val="2800"/>
              <a:buFont typeface="Noto Sans Symbols"/>
              <a:buChar char="⮚"/>
            </a:pPr>
            <a:r>
              <a:rPr lang="en-US" sz="2800">
                <a:solidFill>
                  <a:schemeClr val="accent1"/>
                </a:solidFill>
              </a:rPr>
              <a:t>Give a bandhan</a:t>
            </a:r>
            <a:endParaRPr sz="2800">
              <a:solidFill>
                <a:schemeClr val="accent1"/>
              </a:solidFill>
            </a:endParaRPr>
          </a:p>
        </p:txBody>
      </p:sp>
      <p:sp>
        <p:nvSpPr>
          <p:cNvPr id="258" name="Google Shape;258;p15"/>
          <p:cNvSpPr txBox="1"/>
          <p:nvPr/>
        </p:nvSpPr>
        <p:spPr>
          <a:xfrm>
            <a:off x="6156960" y="2108201"/>
            <a:ext cx="4998720" cy="3538837"/>
          </a:xfrm>
          <a:prstGeom prst="rect">
            <a:avLst/>
          </a:prstGeom>
          <a:noFill/>
          <a:ln>
            <a:noFill/>
          </a:ln>
        </p:spPr>
        <p:txBody>
          <a:bodyPr anchorCtr="0" anchor="t" bIns="45700" lIns="0" spcFirstLastPara="1" rIns="0" wrap="square" tIns="45700">
            <a:normAutofit/>
          </a:bodyPr>
          <a:lstStyle/>
          <a:p>
            <a:pPr indent="0" lvl="0" marL="91440" marR="0" rtl="0" algn="l">
              <a:lnSpc>
                <a:spcPct val="120000"/>
              </a:lnSpc>
              <a:spcBef>
                <a:spcPts val="0"/>
              </a:spcBef>
              <a:spcAft>
                <a:spcPts val="0"/>
              </a:spcAft>
              <a:buClr>
                <a:schemeClr val="accent1"/>
              </a:buClr>
              <a:buSzPts val="2800"/>
              <a:buFont typeface="Calibri"/>
              <a:buNone/>
            </a:pPr>
            <a:r>
              <a:t/>
            </a:r>
            <a:endParaRPr sz="2800">
              <a:solidFill>
                <a:srgbClr val="3F3F3F"/>
              </a:solidFill>
              <a:latin typeface="Arial"/>
              <a:ea typeface="Arial"/>
              <a:cs typeface="Arial"/>
              <a:sym typeface="Arial"/>
            </a:endParaRPr>
          </a:p>
        </p:txBody>
      </p:sp>
      <p:pic>
        <p:nvPicPr>
          <p:cNvPr descr="rose-petal-heart-150.jpg" id="259" name="Google Shape;259;p15"/>
          <p:cNvPicPr preferRelativeResize="0"/>
          <p:nvPr/>
        </p:nvPicPr>
        <p:blipFill rotWithShape="1">
          <a:blip r:embed="rId3">
            <a:alphaModFix/>
          </a:blip>
          <a:srcRect b="0" l="0" r="0" t="0"/>
          <a:stretch/>
        </p:blipFill>
        <p:spPr>
          <a:xfrm>
            <a:off x="9427018" y="653220"/>
            <a:ext cx="1667702" cy="11154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5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5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5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5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500"/>
                                        <p:tgtEl>
                                          <p:spTgt spid="25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lang="en-US"/>
              <a:t>How to strengthen our centre heart</a:t>
            </a:r>
            <a:endParaRPr/>
          </a:p>
        </p:txBody>
      </p:sp>
      <p:sp>
        <p:nvSpPr>
          <p:cNvPr id="266" name="Google Shape;266;p16"/>
          <p:cNvSpPr txBox="1"/>
          <p:nvPr>
            <p:ph idx="1" type="body"/>
          </p:nvPr>
        </p:nvSpPr>
        <p:spPr>
          <a:xfrm>
            <a:off x="1097280" y="2108201"/>
            <a:ext cx="8046720" cy="3538837"/>
          </a:xfrm>
          <a:prstGeom prst="rect">
            <a:avLst/>
          </a:prstGeom>
          <a:noFill/>
          <a:ln>
            <a:noFill/>
          </a:ln>
        </p:spPr>
        <p:txBody>
          <a:bodyPr anchorCtr="0" anchor="t" bIns="45700" lIns="0" spcFirstLastPara="1" rIns="0" wrap="square" tIns="45700">
            <a:normAutofit/>
          </a:bodyPr>
          <a:lstStyle/>
          <a:p>
            <a:pPr indent="0" lvl="1" marL="45720" rtl="0" algn="l">
              <a:lnSpc>
                <a:spcPct val="90000"/>
              </a:lnSpc>
              <a:spcBef>
                <a:spcPts val="0"/>
              </a:spcBef>
              <a:spcAft>
                <a:spcPts val="0"/>
              </a:spcAft>
              <a:buClr>
                <a:schemeClr val="accent1"/>
              </a:buClr>
              <a:buSzPts val="2800"/>
              <a:buNone/>
            </a:pPr>
            <a:r>
              <a:rPr b="1" lang="en-US" sz="2800">
                <a:solidFill>
                  <a:schemeClr val="accent1"/>
                </a:solidFill>
              </a:rPr>
              <a:t>Affirmations:</a:t>
            </a:r>
            <a:endParaRPr/>
          </a:p>
          <a:p>
            <a:pPr indent="-342900" lvl="1" marL="388620" rtl="0" algn="l">
              <a:lnSpc>
                <a:spcPct val="90000"/>
              </a:lnSpc>
              <a:spcBef>
                <a:spcPts val="2200"/>
              </a:spcBef>
              <a:spcAft>
                <a:spcPts val="0"/>
              </a:spcAft>
              <a:buClr>
                <a:schemeClr val="accent1"/>
              </a:buClr>
              <a:buSzPts val="2800"/>
              <a:buFont typeface="Noto Sans Symbols"/>
              <a:buChar char="⮚"/>
            </a:pPr>
            <a:r>
              <a:rPr lang="en-US" sz="2800">
                <a:solidFill>
                  <a:schemeClr val="accent1"/>
                </a:solidFill>
              </a:rPr>
              <a:t>	Please take away my fears</a:t>
            </a:r>
            <a:endParaRPr/>
          </a:p>
          <a:p>
            <a:pPr indent="-342900" lvl="1" marL="388620" rtl="0" algn="l">
              <a:lnSpc>
                <a:spcPct val="90000"/>
              </a:lnSpc>
              <a:spcBef>
                <a:spcPts val="2200"/>
              </a:spcBef>
              <a:spcAft>
                <a:spcPts val="0"/>
              </a:spcAft>
              <a:buClr>
                <a:schemeClr val="accent1"/>
              </a:buClr>
              <a:buSzPts val="2800"/>
              <a:buFont typeface="Noto Sans Symbols"/>
              <a:buChar char="⮚"/>
            </a:pPr>
            <a:r>
              <a:rPr lang="en-US" sz="2800">
                <a:solidFill>
                  <a:schemeClr val="accent1"/>
                </a:solidFill>
              </a:rPr>
              <a:t>	Please give me courage and confidence</a:t>
            </a:r>
            <a:endParaRPr/>
          </a:p>
          <a:p>
            <a:pPr indent="0" lvl="0" marL="91440" rtl="0" algn="l">
              <a:lnSpc>
                <a:spcPct val="120000"/>
              </a:lnSpc>
              <a:spcBef>
                <a:spcPts val="1600"/>
              </a:spcBef>
              <a:spcAft>
                <a:spcPts val="0"/>
              </a:spcAft>
              <a:buSzPts val="2800"/>
              <a:buNone/>
            </a:pPr>
            <a:r>
              <a:t/>
            </a:r>
            <a:endParaRPr sz="2800"/>
          </a:p>
        </p:txBody>
      </p:sp>
      <p:sp>
        <p:nvSpPr>
          <p:cNvPr id="267" name="Google Shape;267;p16"/>
          <p:cNvSpPr txBox="1"/>
          <p:nvPr/>
        </p:nvSpPr>
        <p:spPr>
          <a:xfrm>
            <a:off x="6156960" y="2108201"/>
            <a:ext cx="4998720" cy="3538837"/>
          </a:xfrm>
          <a:prstGeom prst="rect">
            <a:avLst/>
          </a:prstGeom>
          <a:noFill/>
          <a:ln>
            <a:noFill/>
          </a:ln>
        </p:spPr>
        <p:txBody>
          <a:bodyPr anchorCtr="0" anchor="t" bIns="45700" lIns="0" spcFirstLastPara="1" rIns="0" wrap="square" tIns="45700">
            <a:normAutofit/>
          </a:bodyPr>
          <a:lstStyle/>
          <a:p>
            <a:pPr indent="0" lvl="0" marL="91440" marR="0" rtl="0" algn="l">
              <a:lnSpc>
                <a:spcPct val="120000"/>
              </a:lnSpc>
              <a:spcBef>
                <a:spcPts val="0"/>
              </a:spcBef>
              <a:spcAft>
                <a:spcPts val="0"/>
              </a:spcAft>
              <a:buClr>
                <a:schemeClr val="accent1"/>
              </a:buClr>
              <a:buSzPts val="2800"/>
              <a:buFont typeface="Calibri"/>
              <a:buNone/>
            </a:pPr>
            <a:r>
              <a:t/>
            </a:r>
            <a:endParaRPr sz="2800">
              <a:solidFill>
                <a:srgbClr val="3F3F3F"/>
              </a:solidFill>
              <a:latin typeface="Arial"/>
              <a:ea typeface="Arial"/>
              <a:cs typeface="Arial"/>
              <a:sym typeface="Arial"/>
            </a:endParaRPr>
          </a:p>
        </p:txBody>
      </p:sp>
      <p:pic>
        <p:nvPicPr>
          <p:cNvPr descr="rose-petal-heart-150.jpg" id="268" name="Google Shape;268;p16"/>
          <p:cNvPicPr preferRelativeResize="0"/>
          <p:nvPr/>
        </p:nvPicPr>
        <p:blipFill rotWithShape="1">
          <a:blip r:embed="rId3">
            <a:alphaModFix/>
          </a:blip>
          <a:srcRect b="0" l="0" r="0" t="0"/>
          <a:stretch/>
        </p:blipFill>
        <p:spPr>
          <a:xfrm>
            <a:off x="9427018" y="653220"/>
            <a:ext cx="1667702" cy="11154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2" name="Shape 272"/>
        <p:cNvGrpSpPr/>
        <p:nvPr/>
      </p:nvGrpSpPr>
      <p:grpSpPr>
        <a:xfrm>
          <a:off x="0" y="0"/>
          <a:ext cx="0" cy="0"/>
          <a:chOff x="0" y="0"/>
          <a:chExt cx="0" cy="0"/>
        </a:xfrm>
      </p:grpSpPr>
      <p:sp>
        <p:nvSpPr>
          <p:cNvPr id="273" name="Google Shape;273;p17"/>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17"/>
          <p:cNvCxnSpPr/>
          <p:nvPr/>
        </p:nvCxnSpPr>
        <p:spPr>
          <a:xfrm>
            <a:off x="1193532" y="1897380"/>
            <a:ext cx="9966960" cy="0"/>
          </a:xfrm>
          <a:prstGeom prst="straightConnector1">
            <a:avLst/>
          </a:prstGeom>
          <a:noFill/>
          <a:ln cap="flat" cmpd="sng" w="12700">
            <a:solidFill>
              <a:srgbClr val="FEFEFE"/>
            </a:solidFill>
            <a:prstDash val="solid"/>
            <a:round/>
            <a:headEnd len="sm" w="sm" type="none"/>
            <a:tailEnd len="sm" w="sm" type="none"/>
          </a:ln>
        </p:spPr>
      </p:cxnSp>
      <p:sp>
        <p:nvSpPr>
          <p:cNvPr id="275" name="Google Shape;275;p17"/>
          <p:cNvSpPr/>
          <p:nvPr/>
        </p:nvSpPr>
        <p:spPr>
          <a:xfrm>
            <a:off x="15" y="0"/>
            <a:ext cx="1219198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7"/>
          <p:cNvSpPr txBox="1"/>
          <p:nvPr>
            <p:ph type="title"/>
          </p:nvPr>
        </p:nvSpPr>
        <p:spPr>
          <a:xfrm>
            <a:off x="643467" y="516835"/>
            <a:ext cx="3448259" cy="166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Arial"/>
              <a:buNone/>
            </a:pPr>
            <a:r>
              <a:rPr lang="en-US" sz="3700"/>
              <a:t>HOW TO OVERCOME OUR FEARS</a:t>
            </a:r>
            <a:endParaRPr/>
          </a:p>
        </p:txBody>
      </p:sp>
      <p:cxnSp>
        <p:nvCxnSpPr>
          <p:cNvPr id="277" name="Google Shape;277;p17"/>
          <p:cNvCxnSpPr/>
          <p:nvPr/>
        </p:nvCxnSpPr>
        <p:spPr>
          <a:xfrm>
            <a:off x="723686" y="2353592"/>
            <a:ext cx="3291840" cy="0"/>
          </a:xfrm>
          <a:prstGeom prst="straightConnector1">
            <a:avLst/>
          </a:prstGeom>
          <a:noFill/>
          <a:ln cap="flat" cmpd="sng" w="19050">
            <a:solidFill>
              <a:schemeClr val="accent1"/>
            </a:solidFill>
            <a:prstDash val="solid"/>
            <a:round/>
            <a:headEnd len="sm" w="sm" type="none"/>
            <a:tailEnd len="sm" w="sm" type="none"/>
          </a:ln>
        </p:spPr>
      </p:cxnSp>
      <p:sp>
        <p:nvSpPr>
          <p:cNvPr id="278" name="Google Shape;278;p17"/>
          <p:cNvSpPr txBox="1"/>
          <p:nvPr>
            <p:ph idx="2" type="body"/>
          </p:nvPr>
        </p:nvSpPr>
        <p:spPr>
          <a:xfrm>
            <a:off x="643467" y="2546224"/>
            <a:ext cx="3448259" cy="3342747"/>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SzPts val="2400"/>
              <a:buNone/>
            </a:pPr>
            <a:r>
              <a:rPr lang="en-US" sz="2400"/>
              <a:t>SAHAJA YOGA TREAMENTS</a:t>
            </a:r>
            <a:br>
              <a:rPr lang="en-US" sz="2400"/>
            </a:br>
            <a:r>
              <a:rPr lang="en-US" sz="2400"/>
              <a:t>FOR THE HEART</a:t>
            </a:r>
            <a:endParaRPr/>
          </a:p>
          <a:p>
            <a:pPr indent="0" lvl="0" marL="0" rtl="0" algn="l">
              <a:lnSpc>
                <a:spcPct val="100000"/>
              </a:lnSpc>
              <a:spcBef>
                <a:spcPts val="1400"/>
              </a:spcBef>
              <a:spcAft>
                <a:spcPts val="0"/>
              </a:spcAft>
              <a:buSzPts val="1800"/>
              <a:buNone/>
            </a:pPr>
            <a:r>
              <a:t/>
            </a:r>
            <a:endParaRPr/>
          </a:p>
          <a:p>
            <a:pPr indent="0" lvl="0" marL="0" rtl="0" algn="l">
              <a:lnSpc>
                <a:spcPct val="100000"/>
              </a:lnSpc>
              <a:spcBef>
                <a:spcPts val="1400"/>
              </a:spcBef>
              <a:spcAft>
                <a:spcPts val="0"/>
              </a:spcAft>
              <a:buSzPts val="1800"/>
              <a:buNone/>
            </a:pPr>
            <a:r>
              <a:t/>
            </a:r>
            <a:endParaRPr/>
          </a:p>
        </p:txBody>
      </p:sp>
      <p:pic>
        <p:nvPicPr>
          <p:cNvPr descr="Clouds in the sky&#10;&#10;Description automatically generated" id="279" name="Google Shape;279;p17"/>
          <p:cNvPicPr preferRelativeResize="0"/>
          <p:nvPr>
            <p:ph idx="1" type="body"/>
          </p:nvPr>
        </p:nvPicPr>
        <p:blipFill rotWithShape="1">
          <a:blip r:embed="rId3">
            <a:alphaModFix/>
          </a:blip>
          <a:srcRect b="0" l="14503" r="23670" t="0"/>
          <a:stretch/>
        </p:blipFill>
        <p:spPr>
          <a:xfrm>
            <a:off x="4654296" y="10"/>
            <a:ext cx="7537703" cy="6857990"/>
          </a:xfrm>
          <a:prstGeom prst="rect">
            <a:avLst/>
          </a:prstGeom>
          <a:noFill/>
          <a:ln>
            <a:noFill/>
          </a:ln>
        </p:spPr>
      </p:pic>
      <p:sp>
        <p:nvSpPr>
          <p:cNvPr id="280" name="Google Shape;280;p17"/>
          <p:cNvSpPr txBox="1"/>
          <p:nvPr/>
        </p:nvSpPr>
        <p:spPr>
          <a:xfrm>
            <a:off x="9638095" y="6657945"/>
            <a:ext cx="255390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Arial"/>
                <a:ea typeface="Arial"/>
                <a:cs typeface="Arial"/>
                <a:sym typeface="Arial"/>
                <a:hlinkClick r:id="rId4">
                  <a:extLst>
                    <a:ext uri="{A12FA001-AC4F-418D-AE19-62706E023703}">
                      <ahyp:hlinkClr val="tx"/>
                    </a:ext>
                  </a:extLst>
                </a:hlinkClick>
              </a:rPr>
              <a:t>This Photo</a:t>
            </a:r>
            <a:r>
              <a:rPr lang="en-US" sz="700">
                <a:solidFill>
                  <a:srgbClr val="FFFFFF"/>
                </a:solidFill>
                <a:latin typeface="Arial"/>
                <a:ea typeface="Arial"/>
                <a:cs typeface="Arial"/>
                <a:sym typeface="Arial"/>
              </a:rPr>
              <a:t> by Unknown Author is licensed under </a:t>
            </a:r>
            <a:r>
              <a:rPr lang="en-US" sz="700" u="sng">
                <a:solidFill>
                  <a:srgbClr val="FFFFFF"/>
                </a:solidFill>
                <a:latin typeface="Arial"/>
                <a:ea typeface="Arial"/>
                <a:cs typeface="Arial"/>
                <a:sym typeface="Arial"/>
                <a:hlinkClick r:id="rId5">
                  <a:extLst>
                    <a:ext uri="{A12FA001-AC4F-418D-AE19-62706E023703}">
                      <ahyp:hlinkClr val="tx"/>
                    </a:ext>
                  </a:extLst>
                </a:hlinkClick>
              </a:rPr>
              <a:t>CC BY-SA</a:t>
            </a:r>
            <a:endParaRPr sz="700">
              <a:solidFill>
                <a:srgbClr val="FFFFFF"/>
              </a:solidFill>
              <a:latin typeface="Arial"/>
              <a:ea typeface="Arial"/>
              <a:cs typeface="Arial"/>
              <a:sym typeface="Arial"/>
            </a:endParaRPr>
          </a:p>
        </p:txBody>
      </p:sp>
      <p:sp>
        <p:nvSpPr>
          <p:cNvPr id="281" name="Google Shape;281;p17"/>
          <p:cNvSpPr txBox="1"/>
          <p:nvPr/>
        </p:nvSpPr>
        <p:spPr>
          <a:xfrm>
            <a:off x="5486400" y="1567543"/>
            <a:ext cx="5674092" cy="424731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Say Ma Jagadamba x 12</a:t>
            </a:r>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Say 9 names of Shri Durga</a:t>
            </a:r>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Candle treatment on centre heart</a:t>
            </a:r>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Ask someone to work on you &amp; tap centre heart on your back</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5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5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500"/>
                                        <p:tgtEl>
                                          <p:spTgt spid="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500"/>
                                        <p:tgtEl>
                                          <p:spTgt spid="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animEffect filter="fade" transition="in">
                                      <p:cBhvr>
                                        <p:cTn dur="500"/>
                                        <p:tgtEl>
                                          <p:spTgt spid="2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animEffect filter="fade" transition="in">
                                      <p:cBhvr>
                                        <p:cTn dur="500"/>
                                        <p:tgtEl>
                                          <p:spTgt spid="2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6" st="6"/>
                                            </p:txEl>
                                          </p:spTgt>
                                        </p:tgtEl>
                                        <p:attrNameLst>
                                          <p:attrName>style.visibility</p:attrName>
                                        </p:attrNameLst>
                                      </p:cBhvr>
                                      <p:to>
                                        <p:strVal val="visible"/>
                                      </p:to>
                                    </p:set>
                                    <p:animEffect filter="fade" transition="in">
                                      <p:cBhvr>
                                        <p:cTn dur="500"/>
                                        <p:tgtEl>
                                          <p:spTgt spid="28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7" st="7"/>
                                            </p:txEl>
                                          </p:spTgt>
                                        </p:tgtEl>
                                        <p:attrNameLst>
                                          <p:attrName>style.visibility</p:attrName>
                                        </p:attrNameLst>
                                      </p:cBhvr>
                                      <p:to>
                                        <p:strVal val="visible"/>
                                      </p:to>
                                    </p:set>
                                    <p:animEffect filter="fade" transition="in">
                                      <p:cBhvr>
                                        <p:cTn dur="500"/>
                                        <p:tgtEl>
                                          <p:spTgt spid="28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lang="en-US"/>
              <a:t>How fears in our nabhi chakra manifest</a:t>
            </a:r>
            <a:endParaRPr/>
          </a:p>
        </p:txBody>
      </p:sp>
      <p:sp>
        <p:nvSpPr>
          <p:cNvPr id="288" name="Google Shape;288;p18"/>
          <p:cNvSpPr txBox="1"/>
          <p:nvPr>
            <p:ph idx="1" type="body"/>
          </p:nvPr>
        </p:nvSpPr>
        <p:spPr>
          <a:xfrm>
            <a:off x="1097280" y="2108201"/>
            <a:ext cx="4998720" cy="2349499"/>
          </a:xfrm>
          <a:prstGeom prst="rect">
            <a:avLst/>
          </a:prstGeom>
          <a:noFill/>
          <a:ln>
            <a:noFill/>
          </a:ln>
        </p:spPr>
        <p:txBody>
          <a:bodyPr anchorCtr="0" anchor="t" bIns="45700" lIns="0" spcFirstLastPara="1" rIns="0" wrap="square" tIns="45700">
            <a:normAutofit/>
          </a:bodyPr>
          <a:lstStyle/>
          <a:p>
            <a:pPr indent="-177800" lvl="0" marL="91440" rtl="0" algn="l">
              <a:lnSpc>
                <a:spcPct val="120000"/>
              </a:lnSpc>
              <a:spcBef>
                <a:spcPts val="0"/>
              </a:spcBef>
              <a:spcAft>
                <a:spcPts val="0"/>
              </a:spcAft>
              <a:buSzPts val="2800"/>
              <a:buChar char=" "/>
            </a:pPr>
            <a:r>
              <a:rPr b="1" lang="en-US" sz="2800"/>
              <a:t>Left Nabhi</a:t>
            </a:r>
            <a:endParaRPr b="1" sz="2800"/>
          </a:p>
          <a:p>
            <a:pPr indent="-177800" lvl="0" marL="91440" rtl="0" algn="l">
              <a:lnSpc>
                <a:spcPct val="120000"/>
              </a:lnSpc>
              <a:spcBef>
                <a:spcPts val="1400"/>
              </a:spcBef>
              <a:spcAft>
                <a:spcPts val="0"/>
              </a:spcAft>
              <a:buSzPts val="2800"/>
              <a:buFont typeface="Noto Sans Symbols"/>
              <a:buChar char="⮚"/>
            </a:pPr>
            <a:r>
              <a:rPr lang="en-US" sz="2800"/>
              <a:t>Lack of inner peace</a:t>
            </a:r>
            <a:endParaRPr/>
          </a:p>
          <a:p>
            <a:pPr indent="-177800" lvl="0" marL="91440" rtl="0" algn="l">
              <a:lnSpc>
                <a:spcPct val="120000"/>
              </a:lnSpc>
              <a:spcBef>
                <a:spcPts val="1400"/>
              </a:spcBef>
              <a:spcAft>
                <a:spcPts val="0"/>
              </a:spcAft>
              <a:buSzPts val="2800"/>
              <a:buFont typeface="Noto Sans Symbols"/>
              <a:buChar char="⮚"/>
            </a:pPr>
            <a:r>
              <a:rPr lang="en-US" sz="2800"/>
              <a:t>Lack of satisfaction</a:t>
            </a:r>
            <a:endParaRPr/>
          </a:p>
        </p:txBody>
      </p:sp>
      <p:sp>
        <p:nvSpPr>
          <p:cNvPr id="289" name="Google Shape;289;p18"/>
          <p:cNvSpPr txBox="1"/>
          <p:nvPr/>
        </p:nvSpPr>
        <p:spPr>
          <a:xfrm>
            <a:off x="6156960" y="2108201"/>
            <a:ext cx="4998720" cy="2349499"/>
          </a:xfrm>
          <a:prstGeom prst="rect">
            <a:avLst/>
          </a:prstGeom>
          <a:noFill/>
          <a:ln>
            <a:noFill/>
          </a:ln>
        </p:spPr>
        <p:txBody>
          <a:bodyPr anchorCtr="0" anchor="t" bIns="45700" lIns="0" spcFirstLastPara="1" rIns="0" wrap="square" tIns="45700">
            <a:normAutofit/>
          </a:bodyPr>
          <a:lstStyle/>
          <a:p>
            <a:pPr indent="-177800" lvl="0" marL="91440" marR="0" rtl="0" algn="l">
              <a:lnSpc>
                <a:spcPct val="120000"/>
              </a:lnSpc>
              <a:spcBef>
                <a:spcPts val="0"/>
              </a:spcBef>
              <a:spcAft>
                <a:spcPts val="0"/>
              </a:spcAft>
              <a:buClr>
                <a:schemeClr val="accent1"/>
              </a:buClr>
              <a:buSzPts val="2800"/>
              <a:buFont typeface="Calibri"/>
              <a:buChar char=" "/>
            </a:pPr>
            <a:r>
              <a:rPr b="1" lang="en-US" sz="2800">
                <a:solidFill>
                  <a:srgbClr val="3F3F3F"/>
                </a:solidFill>
                <a:latin typeface="Arial"/>
                <a:ea typeface="Arial"/>
                <a:cs typeface="Arial"/>
                <a:sym typeface="Arial"/>
              </a:rPr>
              <a:t>Right Nabhi</a:t>
            </a:r>
            <a:endParaRPr b="1" sz="2800">
              <a:solidFill>
                <a:srgbClr val="3F3F3F"/>
              </a:solidFill>
              <a:latin typeface="Arial"/>
              <a:ea typeface="Arial"/>
              <a:cs typeface="Arial"/>
              <a:sym typeface="Arial"/>
            </a:endParaRPr>
          </a:p>
          <a:p>
            <a:pPr indent="-177800" lvl="0" marL="91440" marR="0" rtl="0" algn="l">
              <a:lnSpc>
                <a:spcPct val="120000"/>
              </a:lnSpc>
              <a:spcBef>
                <a:spcPts val="1400"/>
              </a:spcBef>
              <a:spcAft>
                <a:spcPts val="0"/>
              </a:spcAft>
              <a:buClr>
                <a:schemeClr val="accent1"/>
              </a:buClr>
              <a:buSzPts val="2800"/>
              <a:buFont typeface="Noto Sans Symbols"/>
              <a:buChar char="⮚"/>
            </a:pPr>
            <a:r>
              <a:rPr lang="en-US" sz="2800">
                <a:solidFill>
                  <a:srgbClr val="3F3F3F"/>
                </a:solidFill>
                <a:latin typeface="Arial"/>
                <a:ea typeface="Arial"/>
                <a:cs typeface="Arial"/>
                <a:sym typeface="Arial"/>
              </a:rPr>
              <a:t>Restlessness</a:t>
            </a:r>
            <a:endParaRPr/>
          </a:p>
          <a:p>
            <a:pPr indent="-177800" lvl="0" marL="91440" marR="0" rtl="0" algn="l">
              <a:lnSpc>
                <a:spcPct val="120000"/>
              </a:lnSpc>
              <a:spcBef>
                <a:spcPts val="1400"/>
              </a:spcBef>
              <a:spcAft>
                <a:spcPts val="0"/>
              </a:spcAft>
              <a:buClr>
                <a:schemeClr val="accent1"/>
              </a:buClr>
              <a:buSzPts val="2800"/>
              <a:buFont typeface="Noto Sans Symbols"/>
              <a:buChar char="⮚"/>
            </a:pPr>
            <a:r>
              <a:rPr lang="en-US" sz="2800">
                <a:solidFill>
                  <a:srgbClr val="3F3F3F"/>
                </a:solidFill>
                <a:latin typeface="Arial"/>
                <a:ea typeface="Arial"/>
                <a:cs typeface="Arial"/>
                <a:sym typeface="Arial"/>
              </a:rPr>
              <a:t>Worries</a:t>
            </a:r>
            <a:endParaRPr/>
          </a:p>
        </p:txBody>
      </p:sp>
      <p:sp>
        <p:nvSpPr>
          <p:cNvPr id="290" name="Google Shape;290;p18"/>
          <p:cNvSpPr txBox="1"/>
          <p:nvPr/>
        </p:nvSpPr>
        <p:spPr>
          <a:xfrm>
            <a:off x="1291590" y="4457700"/>
            <a:ext cx="904113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Physical effects: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All organs governed by nabhi: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 stomach, intestines, pancreas, liver, uterus, spleen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4" name="Shape 294"/>
        <p:cNvGrpSpPr/>
        <p:nvPr/>
      </p:nvGrpSpPr>
      <p:grpSpPr>
        <a:xfrm>
          <a:off x="0" y="0"/>
          <a:ext cx="0" cy="0"/>
          <a:chOff x="0" y="0"/>
          <a:chExt cx="0" cy="0"/>
        </a:xfrm>
      </p:grpSpPr>
      <p:sp>
        <p:nvSpPr>
          <p:cNvPr id="295" name="Google Shape;295;p19"/>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6" name="Google Shape;296;p19"/>
          <p:cNvCxnSpPr/>
          <p:nvPr/>
        </p:nvCxnSpPr>
        <p:spPr>
          <a:xfrm>
            <a:off x="1193532" y="1897380"/>
            <a:ext cx="9966960" cy="0"/>
          </a:xfrm>
          <a:prstGeom prst="straightConnector1">
            <a:avLst/>
          </a:prstGeom>
          <a:noFill/>
          <a:ln cap="flat" cmpd="sng" w="12700">
            <a:solidFill>
              <a:srgbClr val="FEFEFE"/>
            </a:solidFill>
            <a:prstDash val="solid"/>
            <a:round/>
            <a:headEnd len="sm" w="sm" type="none"/>
            <a:tailEnd len="sm" w="sm" type="none"/>
          </a:ln>
        </p:spPr>
      </p:cxnSp>
      <p:sp>
        <p:nvSpPr>
          <p:cNvPr id="297" name="Google Shape;297;p19"/>
          <p:cNvSpPr/>
          <p:nvPr/>
        </p:nvSpPr>
        <p:spPr>
          <a:xfrm>
            <a:off x="15" y="0"/>
            <a:ext cx="1219198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txBox="1"/>
          <p:nvPr>
            <p:ph type="title"/>
          </p:nvPr>
        </p:nvSpPr>
        <p:spPr>
          <a:xfrm>
            <a:off x="643467" y="516835"/>
            <a:ext cx="3448259" cy="166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Arial"/>
              <a:buNone/>
            </a:pPr>
            <a:r>
              <a:rPr lang="en-US" sz="3700"/>
              <a:t>HOW TO OVERCOME OUR FEARS</a:t>
            </a:r>
            <a:endParaRPr/>
          </a:p>
        </p:txBody>
      </p:sp>
      <p:cxnSp>
        <p:nvCxnSpPr>
          <p:cNvPr id="299" name="Google Shape;299;p19"/>
          <p:cNvCxnSpPr/>
          <p:nvPr/>
        </p:nvCxnSpPr>
        <p:spPr>
          <a:xfrm>
            <a:off x="723686" y="2353592"/>
            <a:ext cx="3291840" cy="0"/>
          </a:xfrm>
          <a:prstGeom prst="straightConnector1">
            <a:avLst/>
          </a:prstGeom>
          <a:noFill/>
          <a:ln cap="flat" cmpd="sng" w="19050">
            <a:solidFill>
              <a:schemeClr val="accent1"/>
            </a:solidFill>
            <a:prstDash val="solid"/>
            <a:round/>
            <a:headEnd len="sm" w="sm" type="none"/>
            <a:tailEnd len="sm" w="sm" type="none"/>
          </a:ln>
        </p:spPr>
      </p:cxnSp>
      <p:sp>
        <p:nvSpPr>
          <p:cNvPr id="300" name="Google Shape;300;p19"/>
          <p:cNvSpPr txBox="1"/>
          <p:nvPr>
            <p:ph idx="2" type="body"/>
          </p:nvPr>
        </p:nvSpPr>
        <p:spPr>
          <a:xfrm>
            <a:off x="643467" y="2546224"/>
            <a:ext cx="3448259" cy="3342747"/>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SzPts val="2400"/>
              <a:buNone/>
            </a:pPr>
            <a:r>
              <a:rPr lang="en-US" sz="2400"/>
              <a:t>SAHAJA YOGA TREAMENTS FOR THE NABHI</a:t>
            </a:r>
            <a:endParaRPr/>
          </a:p>
          <a:p>
            <a:pPr indent="0" lvl="0" marL="0" rtl="0" algn="l">
              <a:lnSpc>
                <a:spcPct val="100000"/>
              </a:lnSpc>
              <a:spcBef>
                <a:spcPts val="1400"/>
              </a:spcBef>
              <a:spcAft>
                <a:spcPts val="0"/>
              </a:spcAft>
              <a:buSzPts val="1800"/>
              <a:buNone/>
            </a:pPr>
            <a:r>
              <a:t/>
            </a:r>
            <a:endParaRPr/>
          </a:p>
          <a:p>
            <a:pPr indent="0" lvl="0" marL="0" rtl="0" algn="l">
              <a:lnSpc>
                <a:spcPct val="100000"/>
              </a:lnSpc>
              <a:spcBef>
                <a:spcPts val="1400"/>
              </a:spcBef>
              <a:spcAft>
                <a:spcPts val="0"/>
              </a:spcAft>
              <a:buSzPts val="1800"/>
              <a:buNone/>
            </a:pPr>
            <a:r>
              <a:t/>
            </a:r>
            <a:endParaRPr/>
          </a:p>
        </p:txBody>
      </p:sp>
      <p:pic>
        <p:nvPicPr>
          <p:cNvPr descr="Clouds in the sky&#10;&#10;Description automatically generated" id="301" name="Google Shape;301;p19"/>
          <p:cNvPicPr preferRelativeResize="0"/>
          <p:nvPr>
            <p:ph idx="1" type="body"/>
          </p:nvPr>
        </p:nvPicPr>
        <p:blipFill rotWithShape="1">
          <a:blip r:embed="rId3">
            <a:alphaModFix/>
          </a:blip>
          <a:srcRect b="0" l="14503" r="23670" t="0"/>
          <a:stretch/>
        </p:blipFill>
        <p:spPr>
          <a:xfrm>
            <a:off x="4654296" y="10"/>
            <a:ext cx="7537703" cy="6857990"/>
          </a:xfrm>
          <a:prstGeom prst="rect">
            <a:avLst/>
          </a:prstGeom>
          <a:noFill/>
          <a:ln>
            <a:noFill/>
          </a:ln>
        </p:spPr>
      </p:pic>
      <p:sp>
        <p:nvSpPr>
          <p:cNvPr id="302" name="Google Shape;302;p19"/>
          <p:cNvSpPr txBox="1"/>
          <p:nvPr/>
        </p:nvSpPr>
        <p:spPr>
          <a:xfrm>
            <a:off x="9638095" y="6657945"/>
            <a:ext cx="255390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Arial"/>
                <a:ea typeface="Arial"/>
                <a:cs typeface="Arial"/>
                <a:sym typeface="Arial"/>
                <a:hlinkClick r:id="rId4">
                  <a:extLst>
                    <a:ext uri="{A12FA001-AC4F-418D-AE19-62706E023703}">
                      <ahyp:hlinkClr val="tx"/>
                    </a:ext>
                  </a:extLst>
                </a:hlinkClick>
              </a:rPr>
              <a:t>This Photo</a:t>
            </a:r>
            <a:r>
              <a:rPr lang="en-US" sz="700">
                <a:solidFill>
                  <a:srgbClr val="FFFFFF"/>
                </a:solidFill>
                <a:latin typeface="Arial"/>
                <a:ea typeface="Arial"/>
                <a:cs typeface="Arial"/>
                <a:sym typeface="Arial"/>
              </a:rPr>
              <a:t> by Unknown Author is licensed under </a:t>
            </a:r>
            <a:r>
              <a:rPr lang="en-US" sz="700" u="sng">
                <a:solidFill>
                  <a:srgbClr val="FFFFFF"/>
                </a:solidFill>
                <a:latin typeface="Arial"/>
                <a:ea typeface="Arial"/>
                <a:cs typeface="Arial"/>
                <a:sym typeface="Arial"/>
                <a:hlinkClick r:id="rId5">
                  <a:extLst>
                    <a:ext uri="{A12FA001-AC4F-418D-AE19-62706E023703}">
                      <ahyp:hlinkClr val="tx"/>
                    </a:ext>
                  </a:extLst>
                </a:hlinkClick>
              </a:rPr>
              <a:t>CC BY-SA</a:t>
            </a:r>
            <a:endParaRPr sz="700">
              <a:solidFill>
                <a:srgbClr val="FFFFFF"/>
              </a:solidFill>
              <a:latin typeface="Arial"/>
              <a:ea typeface="Arial"/>
              <a:cs typeface="Arial"/>
              <a:sym typeface="Arial"/>
            </a:endParaRPr>
          </a:p>
        </p:txBody>
      </p:sp>
      <p:sp>
        <p:nvSpPr>
          <p:cNvPr id="303" name="Google Shape;303;p19"/>
          <p:cNvSpPr txBox="1"/>
          <p:nvPr/>
        </p:nvSpPr>
        <p:spPr>
          <a:xfrm>
            <a:off x="5486400" y="1567543"/>
            <a:ext cx="5674092" cy="5109091"/>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 Work on the nabhi and void</a:t>
            </a:r>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Footsoak</a:t>
            </a:r>
            <a:endParaRPr sz="2800">
              <a:solidFill>
                <a:schemeClr val="lt1"/>
              </a:solidFill>
              <a:highlight>
                <a:srgbClr val="808080"/>
              </a:highlight>
              <a:latin typeface="Arial"/>
              <a:ea typeface="Arial"/>
              <a:cs typeface="Arial"/>
              <a:sym typeface="Arial"/>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Say the mantra *Bhaya Nashini to destroy the fears in our nabhi (*without Shri)</a:t>
            </a:r>
            <a:br>
              <a:rPr lang="en-US" sz="2800">
                <a:solidFill>
                  <a:schemeClr val="lt1"/>
                </a:solidFill>
                <a:highlight>
                  <a:srgbClr val="808080"/>
                </a:highlight>
                <a:latin typeface="Arial"/>
                <a:ea typeface="Arial"/>
                <a:cs typeface="Arial"/>
                <a:sym typeface="Arial"/>
              </a:rPr>
            </a:b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Affirmations:</a:t>
            </a:r>
            <a:br>
              <a:rPr lang="en-US" sz="2800">
                <a:solidFill>
                  <a:schemeClr val="lt1"/>
                </a:solidFill>
                <a:highlight>
                  <a:srgbClr val="808080"/>
                </a:highlight>
                <a:latin typeface="Arial"/>
                <a:ea typeface="Arial"/>
                <a:cs typeface="Arial"/>
                <a:sym typeface="Arial"/>
              </a:rPr>
            </a:br>
            <a:r>
              <a:rPr lang="en-US" sz="2800">
                <a:solidFill>
                  <a:schemeClr val="lt1"/>
                </a:solidFill>
                <a:highlight>
                  <a:srgbClr val="808080"/>
                </a:highlight>
                <a:latin typeface="Arial"/>
                <a:ea typeface="Arial"/>
                <a:cs typeface="Arial"/>
                <a:sym typeface="Arial"/>
              </a:rPr>
              <a:t>I am peaceful and satisified</a:t>
            </a:r>
            <a:br>
              <a:rPr lang="en-US" sz="2800">
                <a:solidFill>
                  <a:srgbClr val="C00000"/>
                </a:solidFill>
                <a:latin typeface="Arial"/>
                <a:ea typeface="Arial"/>
                <a:cs typeface="Arial"/>
                <a:sym typeface="Arial"/>
              </a:rPr>
            </a:br>
            <a:endParaRPr sz="2800">
              <a:solidFill>
                <a:srgbClr val="C00000"/>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500"/>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animEffect filter="fade" transition="in">
                                      <p:cBhvr>
                                        <p:cTn dur="500"/>
                                        <p:tgtEl>
                                          <p:spTgt spid="3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animEffect filter="fade" transition="in">
                                      <p:cBhvr>
                                        <p:cTn dur="500"/>
                                        <p:tgtEl>
                                          <p:spTgt spid="3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animEffect filter="fade" transition="in">
                                      <p:cBhvr>
                                        <p:cTn dur="500"/>
                                        <p:tgtEl>
                                          <p:spTgt spid="3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animEffect filter="fade" transition="in">
                                      <p:cBhvr>
                                        <p:cTn dur="500"/>
                                        <p:tgtEl>
                                          <p:spTgt spid="3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animEffect filter="fade" transition="in">
                                      <p:cBhvr>
                                        <p:cTn dur="500"/>
                                        <p:tgtEl>
                                          <p:spTgt spid="3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6" st="6"/>
                                            </p:txEl>
                                          </p:spTgt>
                                        </p:tgtEl>
                                        <p:attrNameLst>
                                          <p:attrName>style.visibility</p:attrName>
                                        </p:attrNameLst>
                                      </p:cBhvr>
                                      <p:to>
                                        <p:strVal val="visible"/>
                                      </p:to>
                                    </p:set>
                                    <p:animEffect filter="fade" transition="in">
                                      <p:cBhvr>
                                        <p:cTn dur="500"/>
                                        <p:tgtEl>
                                          <p:spTgt spid="30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
          <p:cNvPicPr preferRelativeResize="0"/>
          <p:nvPr/>
        </p:nvPicPr>
        <p:blipFill rotWithShape="1">
          <a:blip r:embed="rId3">
            <a:alphaModFix/>
          </a:blip>
          <a:srcRect b="0" l="0" r="0" t="8907"/>
          <a:stretch/>
        </p:blipFill>
        <p:spPr>
          <a:xfrm>
            <a:off x="-3047" y="10"/>
            <a:ext cx="12191999" cy="6857990"/>
          </a:xfrm>
          <a:prstGeom prst="rect">
            <a:avLst/>
          </a:prstGeom>
          <a:noFill/>
          <a:ln>
            <a:noFill/>
          </a:ln>
        </p:spPr>
      </p:pic>
      <p:sp>
        <p:nvSpPr>
          <p:cNvPr id="139" name="Google Shape;139;p2"/>
          <p:cNvSpPr txBox="1"/>
          <p:nvPr>
            <p:ph type="ctrTitle"/>
          </p:nvPr>
        </p:nvSpPr>
        <p:spPr>
          <a:xfrm>
            <a:off x="1097280" y="325549"/>
            <a:ext cx="10058400" cy="3663755"/>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solidFill>
                  <a:schemeClr val="lt1"/>
                </a:solidFill>
              </a:rPr>
              <a:t>FEAR</a:t>
            </a:r>
            <a:endParaRPr/>
          </a:p>
        </p:txBody>
      </p:sp>
      <p:sp>
        <p:nvSpPr>
          <p:cNvPr id="140" name="Google Shape;140;p2"/>
          <p:cNvSpPr txBox="1"/>
          <p:nvPr>
            <p:ph idx="1" type="subTitle"/>
          </p:nvPr>
        </p:nvSpPr>
        <p:spPr>
          <a:xfrm>
            <a:off x="1100051" y="4158916"/>
            <a:ext cx="10058400" cy="1195834"/>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1800"/>
              <a:buNone/>
            </a:pPr>
            <a:r>
              <a:rPr lang="en-US" sz="1800">
                <a:solidFill>
                  <a:schemeClr val="lt1"/>
                </a:solidFill>
              </a:rPr>
              <a:t>WHERE DOES IT COME FROM?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lang="en-US"/>
              <a:t>Fears in our vishuddhi chakra</a:t>
            </a:r>
            <a:endParaRPr/>
          </a:p>
        </p:txBody>
      </p:sp>
      <p:sp>
        <p:nvSpPr>
          <p:cNvPr id="310" name="Google Shape;310;p20"/>
          <p:cNvSpPr txBox="1"/>
          <p:nvPr>
            <p:ph idx="1" type="body"/>
          </p:nvPr>
        </p:nvSpPr>
        <p:spPr>
          <a:xfrm>
            <a:off x="1097279" y="2108201"/>
            <a:ext cx="9331823" cy="3538837"/>
          </a:xfrm>
          <a:prstGeom prst="rect">
            <a:avLst/>
          </a:prstGeom>
          <a:noFill/>
          <a:ln>
            <a:noFill/>
          </a:ln>
        </p:spPr>
        <p:txBody>
          <a:bodyPr anchorCtr="0" anchor="t" bIns="45700" lIns="0" spcFirstLastPara="1" rIns="0" wrap="square" tIns="45700">
            <a:normAutofit/>
          </a:bodyPr>
          <a:lstStyle/>
          <a:p>
            <a:pPr indent="-177800" lvl="0" marL="91440" rtl="0" algn="l">
              <a:lnSpc>
                <a:spcPct val="120000"/>
              </a:lnSpc>
              <a:spcBef>
                <a:spcPts val="0"/>
              </a:spcBef>
              <a:spcAft>
                <a:spcPts val="0"/>
              </a:spcAft>
              <a:buSzPts val="2800"/>
              <a:buChar char=" "/>
            </a:pPr>
            <a:r>
              <a:rPr b="1" lang="en-US" sz="2800"/>
              <a:t>Vishuddhi</a:t>
            </a:r>
            <a:endParaRPr b="1" sz="2800"/>
          </a:p>
          <a:p>
            <a:pPr indent="-177800" lvl="0" marL="91440" rtl="0" algn="l">
              <a:lnSpc>
                <a:spcPct val="120000"/>
              </a:lnSpc>
              <a:spcBef>
                <a:spcPts val="1400"/>
              </a:spcBef>
              <a:spcAft>
                <a:spcPts val="0"/>
              </a:spcAft>
              <a:buSzPts val="2800"/>
              <a:buFont typeface="Noto Sans Symbols"/>
              <a:buChar char="⮚"/>
            </a:pPr>
            <a:r>
              <a:rPr lang="en-US" sz="2800"/>
              <a:t>Fears result from our inability to be detached and to see what is happening as a play </a:t>
            </a:r>
            <a:endParaRPr/>
          </a:p>
          <a:p>
            <a:pPr indent="-177800" lvl="0" marL="91440" rtl="0" algn="l">
              <a:lnSpc>
                <a:spcPct val="120000"/>
              </a:lnSpc>
              <a:spcBef>
                <a:spcPts val="1400"/>
              </a:spcBef>
              <a:spcAft>
                <a:spcPts val="0"/>
              </a:spcAft>
              <a:buSzPts val="2800"/>
              <a:buFont typeface="Noto Sans Symbols"/>
              <a:buChar char="⮚"/>
            </a:pPr>
            <a:r>
              <a:rPr lang="en-US" sz="2800"/>
              <a:t>Fear of confronting people, standing up for ourselves (left)</a:t>
            </a:r>
            <a:endParaRPr/>
          </a:p>
        </p:txBody>
      </p:sp>
      <p:sp>
        <p:nvSpPr>
          <p:cNvPr id="311" name="Google Shape;311;p20"/>
          <p:cNvSpPr txBox="1"/>
          <p:nvPr/>
        </p:nvSpPr>
        <p:spPr>
          <a:xfrm>
            <a:off x="6156960" y="2108201"/>
            <a:ext cx="4998720" cy="3538837"/>
          </a:xfrm>
          <a:prstGeom prst="rect">
            <a:avLst/>
          </a:prstGeom>
          <a:noFill/>
          <a:ln>
            <a:noFill/>
          </a:ln>
        </p:spPr>
        <p:txBody>
          <a:bodyPr anchorCtr="0" anchor="t" bIns="45700" lIns="0" spcFirstLastPara="1" rIns="0" wrap="square" tIns="45700">
            <a:normAutofit/>
          </a:bodyPr>
          <a:lstStyle/>
          <a:p>
            <a:pPr indent="0" lvl="0" marL="91440" marR="0" rtl="0" algn="l">
              <a:lnSpc>
                <a:spcPct val="120000"/>
              </a:lnSpc>
              <a:spcBef>
                <a:spcPts val="0"/>
              </a:spcBef>
              <a:spcAft>
                <a:spcPts val="0"/>
              </a:spcAft>
              <a:buClr>
                <a:schemeClr val="accent1"/>
              </a:buClr>
              <a:buSzPts val="2800"/>
              <a:buFont typeface="Calibri"/>
              <a:buNone/>
            </a:pPr>
            <a:r>
              <a:t/>
            </a:r>
            <a:endParaRPr sz="2800">
              <a:solidFill>
                <a:srgbClr val="3F3F3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5" name="Shape 315"/>
        <p:cNvGrpSpPr/>
        <p:nvPr/>
      </p:nvGrpSpPr>
      <p:grpSpPr>
        <a:xfrm>
          <a:off x="0" y="0"/>
          <a:ext cx="0" cy="0"/>
          <a:chOff x="0" y="0"/>
          <a:chExt cx="0" cy="0"/>
        </a:xfrm>
      </p:grpSpPr>
      <p:sp>
        <p:nvSpPr>
          <p:cNvPr id="316" name="Google Shape;316;p21"/>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7" name="Google Shape;317;p21"/>
          <p:cNvCxnSpPr/>
          <p:nvPr/>
        </p:nvCxnSpPr>
        <p:spPr>
          <a:xfrm>
            <a:off x="1193532" y="1897380"/>
            <a:ext cx="9966960" cy="0"/>
          </a:xfrm>
          <a:prstGeom prst="straightConnector1">
            <a:avLst/>
          </a:prstGeom>
          <a:noFill/>
          <a:ln cap="flat" cmpd="sng" w="12700">
            <a:solidFill>
              <a:srgbClr val="FEFEFE"/>
            </a:solidFill>
            <a:prstDash val="solid"/>
            <a:round/>
            <a:headEnd len="sm" w="sm" type="none"/>
            <a:tailEnd len="sm" w="sm" type="none"/>
          </a:ln>
        </p:spPr>
      </p:cxnSp>
      <p:sp>
        <p:nvSpPr>
          <p:cNvPr id="318" name="Google Shape;318;p21"/>
          <p:cNvSpPr/>
          <p:nvPr/>
        </p:nvSpPr>
        <p:spPr>
          <a:xfrm>
            <a:off x="15" y="0"/>
            <a:ext cx="1219198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txBox="1"/>
          <p:nvPr>
            <p:ph type="title"/>
          </p:nvPr>
        </p:nvSpPr>
        <p:spPr>
          <a:xfrm>
            <a:off x="643467" y="516835"/>
            <a:ext cx="3448259" cy="166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Arial"/>
              <a:buNone/>
            </a:pPr>
            <a:r>
              <a:rPr lang="en-US" sz="3700"/>
              <a:t>HOW TO OVERCOME OUR FEARS</a:t>
            </a:r>
            <a:endParaRPr/>
          </a:p>
        </p:txBody>
      </p:sp>
      <p:cxnSp>
        <p:nvCxnSpPr>
          <p:cNvPr id="320" name="Google Shape;320;p21"/>
          <p:cNvCxnSpPr/>
          <p:nvPr/>
        </p:nvCxnSpPr>
        <p:spPr>
          <a:xfrm>
            <a:off x="723686" y="2353592"/>
            <a:ext cx="3291840" cy="0"/>
          </a:xfrm>
          <a:prstGeom prst="straightConnector1">
            <a:avLst/>
          </a:prstGeom>
          <a:noFill/>
          <a:ln cap="flat" cmpd="sng" w="19050">
            <a:solidFill>
              <a:schemeClr val="accent1"/>
            </a:solidFill>
            <a:prstDash val="solid"/>
            <a:round/>
            <a:headEnd len="sm" w="sm" type="none"/>
            <a:tailEnd len="sm" w="sm" type="none"/>
          </a:ln>
        </p:spPr>
      </p:cxnSp>
      <p:sp>
        <p:nvSpPr>
          <p:cNvPr id="321" name="Google Shape;321;p21"/>
          <p:cNvSpPr txBox="1"/>
          <p:nvPr>
            <p:ph idx="2" type="body"/>
          </p:nvPr>
        </p:nvSpPr>
        <p:spPr>
          <a:xfrm>
            <a:off x="643467" y="2546224"/>
            <a:ext cx="3448259" cy="3342747"/>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SzPts val="2400"/>
              <a:buNone/>
            </a:pPr>
            <a:r>
              <a:rPr lang="en-US" sz="2400"/>
              <a:t>SAHAJA YOGA TREAMENTS FOR THE VISHUDDHI</a:t>
            </a:r>
            <a:endParaRPr/>
          </a:p>
          <a:p>
            <a:pPr indent="0" lvl="0" marL="0" rtl="0" algn="l">
              <a:lnSpc>
                <a:spcPct val="100000"/>
              </a:lnSpc>
              <a:spcBef>
                <a:spcPts val="1400"/>
              </a:spcBef>
              <a:spcAft>
                <a:spcPts val="0"/>
              </a:spcAft>
              <a:buSzPts val="1800"/>
              <a:buNone/>
            </a:pPr>
            <a:r>
              <a:t/>
            </a:r>
            <a:endParaRPr/>
          </a:p>
          <a:p>
            <a:pPr indent="0" lvl="0" marL="0" rtl="0" algn="l">
              <a:lnSpc>
                <a:spcPct val="100000"/>
              </a:lnSpc>
              <a:spcBef>
                <a:spcPts val="1400"/>
              </a:spcBef>
              <a:spcAft>
                <a:spcPts val="0"/>
              </a:spcAft>
              <a:buSzPts val="1800"/>
              <a:buNone/>
            </a:pPr>
            <a:r>
              <a:t/>
            </a:r>
            <a:endParaRPr/>
          </a:p>
        </p:txBody>
      </p:sp>
      <p:pic>
        <p:nvPicPr>
          <p:cNvPr descr="Clouds in the sky&#10;&#10;Description automatically generated" id="322" name="Google Shape;322;p21"/>
          <p:cNvPicPr preferRelativeResize="0"/>
          <p:nvPr>
            <p:ph idx="1" type="body"/>
          </p:nvPr>
        </p:nvPicPr>
        <p:blipFill rotWithShape="1">
          <a:blip r:embed="rId3">
            <a:alphaModFix/>
          </a:blip>
          <a:srcRect b="0" l="14503" r="23670" t="0"/>
          <a:stretch/>
        </p:blipFill>
        <p:spPr>
          <a:xfrm>
            <a:off x="4654296" y="10"/>
            <a:ext cx="7537703" cy="6857990"/>
          </a:xfrm>
          <a:prstGeom prst="rect">
            <a:avLst/>
          </a:prstGeom>
          <a:noFill/>
          <a:ln>
            <a:noFill/>
          </a:ln>
        </p:spPr>
      </p:pic>
      <p:sp>
        <p:nvSpPr>
          <p:cNvPr id="323" name="Google Shape;323;p21"/>
          <p:cNvSpPr txBox="1"/>
          <p:nvPr/>
        </p:nvSpPr>
        <p:spPr>
          <a:xfrm>
            <a:off x="9638095" y="6657945"/>
            <a:ext cx="255390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Arial"/>
                <a:ea typeface="Arial"/>
                <a:cs typeface="Arial"/>
                <a:sym typeface="Arial"/>
                <a:hlinkClick r:id="rId4">
                  <a:extLst>
                    <a:ext uri="{A12FA001-AC4F-418D-AE19-62706E023703}">
                      <ahyp:hlinkClr val="tx"/>
                    </a:ext>
                  </a:extLst>
                </a:hlinkClick>
              </a:rPr>
              <a:t>This Photo</a:t>
            </a:r>
            <a:r>
              <a:rPr lang="en-US" sz="700">
                <a:solidFill>
                  <a:srgbClr val="FFFFFF"/>
                </a:solidFill>
                <a:latin typeface="Arial"/>
                <a:ea typeface="Arial"/>
                <a:cs typeface="Arial"/>
                <a:sym typeface="Arial"/>
              </a:rPr>
              <a:t> by Unknown Author is licensed under </a:t>
            </a:r>
            <a:r>
              <a:rPr lang="en-US" sz="700" u="sng">
                <a:solidFill>
                  <a:srgbClr val="FFFFFF"/>
                </a:solidFill>
                <a:latin typeface="Arial"/>
                <a:ea typeface="Arial"/>
                <a:cs typeface="Arial"/>
                <a:sym typeface="Arial"/>
                <a:hlinkClick r:id="rId5">
                  <a:extLst>
                    <a:ext uri="{A12FA001-AC4F-418D-AE19-62706E023703}">
                      <ahyp:hlinkClr val="tx"/>
                    </a:ext>
                  </a:extLst>
                </a:hlinkClick>
              </a:rPr>
              <a:t>CC BY-SA</a:t>
            </a:r>
            <a:endParaRPr sz="700">
              <a:solidFill>
                <a:srgbClr val="FFFFFF"/>
              </a:solidFill>
              <a:latin typeface="Arial"/>
              <a:ea typeface="Arial"/>
              <a:cs typeface="Arial"/>
              <a:sym typeface="Arial"/>
            </a:endParaRPr>
          </a:p>
        </p:txBody>
      </p:sp>
      <p:sp>
        <p:nvSpPr>
          <p:cNvPr id="324" name="Google Shape;324;p21"/>
          <p:cNvSpPr txBox="1"/>
          <p:nvPr/>
        </p:nvSpPr>
        <p:spPr>
          <a:xfrm>
            <a:off x="5486400" y="1567543"/>
            <a:ext cx="5674092" cy="553997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 Work on the vishuddhi</a:t>
            </a:r>
            <a:endParaRPr sz="2800">
              <a:solidFill>
                <a:schemeClr val="lt1"/>
              </a:solidFill>
              <a:highlight>
                <a:srgbClr val="808080"/>
              </a:highlight>
              <a:latin typeface="Arial"/>
              <a:ea typeface="Arial"/>
              <a:cs typeface="Arial"/>
              <a:sym typeface="Arial"/>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Wear a scarf to protect this chakra</a:t>
            </a:r>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Gargle with vibrated salt water</a:t>
            </a:r>
            <a:br>
              <a:rPr lang="en-US" sz="2800">
                <a:solidFill>
                  <a:schemeClr val="lt1"/>
                </a:solidFill>
                <a:highlight>
                  <a:srgbClr val="808080"/>
                </a:highlight>
                <a:latin typeface="Arial"/>
                <a:ea typeface="Arial"/>
                <a:cs typeface="Arial"/>
                <a:sym typeface="Arial"/>
              </a:rPr>
            </a:b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Affirmations:</a:t>
            </a:r>
            <a:br>
              <a:rPr lang="en-US" sz="2800">
                <a:solidFill>
                  <a:schemeClr val="lt1"/>
                </a:solidFill>
                <a:highlight>
                  <a:srgbClr val="808080"/>
                </a:highlight>
                <a:latin typeface="Arial"/>
                <a:ea typeface="Arial"/>
                <a:cs typeface="Arial"/>
                <a:sym typeface="Arial"/>
              </a:rPr>
            </a:br>
            <a:r>
              <a:rPr lang="en-US" sz="2800">
                <a:solidFill>
                  <a:schemeClr val="lt1"/>
                </a:solidFill>
                <a:highlight>
                  <a:srgbClr val="808080"/>
                </a:highlight>
                <a:latin typeface="Arial"/>
                <a:ea typeface="Arial"/>
                <a:cs typeface="Arial"/>
                <a:sym typeface="Arial"/>
              </a:rPr>
              <a:t>Please make me a detached witness.</a:t>
            </a:r>
            <a:br>
              <a:rPr lang="en-US" sz="2800">
                <a:solidFill>
                  <a:schemeClr val="lt1"/>
                </a:solidFill>
                <a:highlight>
                  <a:srgbClr val="808080"/>
                </a:highlight>
                <a:latin typeface="Arial"/>
                <a:ea typeface="Arial"/>
                <a:cs typeface="Arial"/>
                <a:sym typeface="Arial"/>
              </a:rPr>
            </a:br>
            <a:r>
              <a:rPr lang="en-US" sz="2800">
                <a:solidFill>
                  <a:schemeClr val="lt1"/>
                </a:solidFill>
                <a:highlight>
                  <a:srgbClr val="808080"/>
                </a:highlight>
                <a:latin typeface="Arial"/>
                <a:ea typeface="Arial"/>
                <a:cs typeface="Arial"/>
                <a:sym typeface="Arial"/>
              </a:rPr>
              <a:t>Let me see the play of life.</a:t>
            </a:r>
            <a:br>
              <a:rPr lang="en-US" sz="2800">
                <a:solidFill>
                  <a:srgbClr val="C00000"/>
                </a:solidFill>
                <a:latin typeface="Arial"/>
                <a:ea typeface="Arial"/>
                <a:cs typeface="Arial"/>
                <a:sym typeface="Arial"/>
              </a:rPr>
            </a:br>
            <a:endParaRPr sz="2800">
              <a:solidFill>
                <a:srgbClr val="C00000"/>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1" st="1"/>
                                            </p:txEl>
                                          </p:spTgt>
                                        </p:tgtEl>
                                        <p:attrNameLst>
                                          <p:attrName>style.visibility</p:attrName>
                                        </p:attrNameLst>
                                      </p:cBhvr>
                                      <p:to>
                                        <p:strVal val="visible"/>
                                      </p:to>
                                    </p:set>
                                    <p:animEffect filter="fade" transition="in">
                                      <p:cBhvr>
                                        <p:cTn dur="500"/>
                                        <p:tgtEl>
                                          <p:spTgt spid="3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2" st="2"/>
                                            </p:txEl>
                                          </p:spTgt>
                                        </p:tgtEl>
                                        <p:attrNameLst>
                                          <p:attrName>style.visibility</p:attrName>
                                        </p:attrNameLst>
                                      </p:cBhvr>
                                      <p:to>
                                        <p:strVal val="visible"/>
                                      </p:to>
                                    </p:set>
                                    <p:animEffect filter="fade" transition="in">
                                      <p:cBhvr>
                                        <p:cTn dur="500"/>
                                        <p:tgtEl>
                                          <p:spTgt spid="3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3" st="3"/>
                                            </p:txEl>
                                          </p:spTgt>
                                        </p:tgtEl>
                                        <p:attrNameLst>
                                          <p:attrName>style.visibility</p:attrName>
                                        </p:attrNameLst>
                                      </p:cBhvr>
                                      <p:to>
                                        <p:strVal val="visible"/>
                                      </p:to>
                                    </p:set>
                                    <p:animEffect filter="fade" transition="in">
                                      <p:cBhvr>
                                        <p:cTn dur="500"/>
                                        <p:tgtEl>
                                          <p:spTgt spid="3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4" st="4"/>
                                            </p:txEl>
                                          </p:spTgt>
                                        </p:tgtEl>
                                        <p:attrNameLst>
                                          <p:attrName>style.visibility</p:attrName>
                                        </p:attrNameLst>
                                      </p:cBhvr>
                                      <p:to>
                                        <p:strVal val="visible"/>
                                      </p:to>
                                    </p:set>
                                    <p:animEffect filter="fade" transition="in">
                                      <p:cBhvr>
                                        <p:cTn dur="500"/>
                                        <p:tgtEl>
                                          <p:spTgt spid="3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5" st="5"/>
                                            </p:txEl>
                                          </p:spTgt>
                                        </p:tgtEl>
                                        <p:attrNameLst>
                                          <p:attrName>style.visibility</p:attrName>
                                        </p:attrNameLst>
                                      </p:cBhvr>
                                      <p:to>
                                        <p:strVal val="visible"/>
                                      </p:to>
                                    </p:set>
                                    <p:animEffect filter="fade" transition="in">
                                      <p:cBhvr>
                                        <p:cTn dur="500"/>
                                        <p:tgtEl>
                                          <p:spTgt spid="3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6" st="6"/>
                                            </p:txEl>
                                          </p:spTgt>
                                        </p:tgtEl>
                                        <p:attrNameLst>
                                          <p:attrName>style.visibility</p:attrName>
                                        </p:attrNameLst>
                                      </p:cBhvr>
                                      <p:to>
                                        <p:strVal val="visible"/>
                                      </p:to>
                                    </p:set>
                                    <p:animEffect filter="fade" transition="in">
                                      <p:cBhvr>
                                        <p:cTn dur="500"/>
                                        <p:tgtEl>
                                          <p:spTgt spid="32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200"/>
              <a:buFont typeface="Arial"/>
              <a:buNone/>
            </a:pPr>
            <a:r>
              <a:rPr lang="en-US"/>
              <a:t>Fears in our superego</a:t>
            </a:r>
            <a:endParaRPr/>
          </a:p>
        </p:txBody>
      </p:sp>
      <p:sp>
        <p:nvSpPr>
          <p:cNvPr id="330" name="Google Shape;330;p22"/>
          <p:cNvSpPr txBox="1"/>
          <p:nvPr>
            <p:ph idx="1" type="body"/>
          </p:nvPr>
        </p:nvSpPr>
        <p:spPr>
          <a:xfrm>
            <a:off x="1097279" y="2108201"/>
            <a:ext cx="9331823" cy="3538837"/>
          </a:xfrm>
          <a:prstGeom prst="rect">
            <a:avLst/>
          </a:prstGeom>
          <a:noFill/>
          <a:ln>
            <a:noFill/>
          </a:ln>
        </p:spPr>
        <p:txBody>
          <a:bodyPr anchorCtr="0" anchor="t" bIns="45700" lIns="0" spcFirstLastPara="1" rIns="0" wrap="square" tIns="45700">
            <a:normAutofit/>
          </a:bodyPr>
          <a:lstStyle/>
          <a:p>
            <a:pPr indent="-151130" lvl="0" marL="91440" rtl="0" algn="l">
              <a:lnSpc>
                <a:spcPct val="100000"/>
              </a:lnSpc>
              <a:spcBef>
                <a:spcPts val="0"/>
              </a:spcBef>
              <a:spcAft>
                <a:spcPts val="0"/>
              </a:spcAft>
              <a:buSzPts val="2380"/>
              <a:buChar char=" "/>
            </a:pPr>
            <a:r>
              <a:rPr b="1" lang="en-US" sz="2380"/>
              <a:t>Source</a:t>
            </a:r>
            <a:endParaRPr/>
          </a:p>
          <a:p>
            <a:pPr indent="-151130" lvl="0" marL="91440" rtl="0" algn="l">
              <a:lnSpc>
                <a:spcPct val="100000"/>
              </a:lnSpc>
              <a:spcBef>
                <a:spcPts val="1400"/>
              </a:spcBef>
              <a:spcAft>
                <a:spcPts val="0"/>
              </a:spcAft>
              <a:buSzPts val="2380"/>
              <a:buFont typeface="Noto Sans Symbols"/>
              <a:buChar char="⮚"/>
            </a:pPr>
            <a:r>
              <a:rPr lang="en-US" sz="2380"/>
              <a:t>Past events</a:t>
            </a:r>
            <a:endParaRPr/>
          </a:p>
          <a:p>
            <a:pPr indent="-151130" lvl="0" marL="91440" rtl="0" algn="l">
              <a:lnSpc>
                <a:spcPct val="100000"/>
              </a:lnSpc>
              <a:spcBef>
                <a:spcPts val="1400"/>
              </a:spcBef>
              <a:spcAft>
                <a:spcPts val="0"/>
              </a:spcAft>
              <a:buSzPts val="2380"/>
              <a:buFont typeface="Noto Sans Symbols"/>
              <a:buChar char="⮚"/>
            </a:pPr>
            <a:r>
              <a:rPr lang="en-US" sz="2380"/>
              <a:t>Personal and collective subconscious</a:t>
            </a:r>
            <a:endParaRPr/>
          </a:p>
          <a:p>
            <a:pPr indent="0" lvl="0" marL="0" rtl="0" algn="l">
              <a:lnSpc>
                <a:spcPct val="100000"/>
              </a:lnSpc>
              <a:spcBef>
                <a:spcPts val="1400"/>
              </a:spcBef>
              <a:spcAft>
                <a:spcPts val="0"/>
              </a:spcAft>
              <a:buSzPts val="2380"/>
              <a:buNone/>
            </a:pPr>
            <a:r>
              <a:rPr b="1" lang="en-US" sz="2380"/>
              <a:t>Effects</a:t>
            </a:r>
            <a:endParaRPr/>
          </a:p>
          <a:p>
            <a:pPr indent="0" lvl="0" marL="0" rtl="0" algn="l">
              <a:lnSpc>
                <a:spcPct val="100000"/>
              </a:lnSpc>
              <a:spcBef>
                <a:spcPts val="1400"/>
              </a:spcBef>
              <a:spcAft>
                <a:spcPts val="0"/>
              </a:spcAft>
              <a:buSzPts val="2380"/>
              <a:buNone/>
            </a:pPr>
            <a:r>
              <a:rPr i="1" lang="en-US" sz="2380"/>
              <a:t>“Your body makes the same stress hormones when thinking about a trauma (past event) as by the thought of a future image of doom,” Carien Karsten, psychotherapist</a:t>
            </a:r>
            <a:endParaRPr/>
          </a:p>
        </p:txBody>
      </p:sp>
      <p:sp>
        <p:nvSpPr>
          <p:cNvPr id="331" name="Google Shape;331;p22"/>
          <p:cNvSpPr txBox="1"/>
          <p:nvPr/>
        </p:nvSpPr>
        <p:spPr>
          <a:xfrm>
            <a:off x="6156960" y="2108201"/>
            <a:ext cx="4998720" cy="3538837"/>
          </a:xfrm>
          <a:prstGeom prst="rect">
            <a:avLst/>
          </a:prstGeom>
          <a:noFill/>
          <a:ln>
            <a:noFill/>
          </a:ln>
        </p:spPr>
        <p:txBody>
          <a:bodyPr anchorCtr="0" anchor="t" bIns="45700" lIns="0" spcFirstLastPara="1" rIns="0" wrap="square" tIns="45700">
            <a:normAutofit/>
          </a:bodyPr>
          <a:lstStyle/>
          <a:p>
            <a:pPr indent="0" lvl="0" marL="91440" marR="0" rtl="0" algn="l">
              <a:lnSpc>
                <a:spcPct val="120000"/>
              </a:lnSpc>
              <a:spcBef>
                <a:spcPts val="0"/>
              </a:spcBef>
              <a:spcAft>
                <a:spcPts val="0"/>
              </a:spcAft>
              <a:buClr>
                <a:schemeClr val="accent1"/>
              </a:buClr>
              <a:buSzPts val="2800"/>
              <a:buFont typeface="Calibri"/>
              <a:buNone/>
            </a:pPr>
            <a:r>
              <a:t/>
            </a:r>
            <a:endParaRPr sz="2800">
              <a:solidFill>
                <a:srgbClr val="3F3F3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5" name="Shape 335"/>
        <p:cNvGrpSpPr/>
        <p:nvPr/>
      </p:nvGrpSpPr>
      <p:grpSpPr>
        <a:xfrm>
          <a:off x="0" y="0"/>
          <a:ext cx="0" cy="0"/>
          <a:chOff x="0" y="0"/>
          <a:chExt cx="0" cy="0"/>
        </a:xfrm>
      </p:grpSpPr>
      <p:sp>
        <p:nvSpPr>
          <p:cNvPr id="336" name="Google Shape;336;p23"/>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7" name="Google Shape;337;p23"/>
          <p:cNvCxnSpPr/>
          <p:nvPr/>
        </p:nvCxnSpPr>
        <p:spPr>
          <a:xfrm>
            <a:off x="1193532" y="1897380"/>
            <a:ext cx="9966960" cy="0"/>
          </a:xfrm>
          <a:prstGeom prst="straightConnector1">
            <a:avLst/>
          </a:prstGeom>
          <a:noFill/>
          <a:ln cap="flat" cmpd="sng" w="12700">
            <a:solidFill>
              <a:srgbClr val="FEFEFE"/>
            </a:solidFill>
            <a:prstDash val="solid"/>
            <a:round/>
            <a:headEnd len="sm" w="sm" type="none"/>
            <a:tailEnd len="sm" w="sm" type="none"/>
          </a:ln>
        </p:spPr>
      </p:cxnSp>
      <p:sp>
        <p:nvSpPr>
          <p:cNvPr id="338" name="Google Shape;338;p23"/>
          <p:cNvSpPr/>
          <p:nvPr/>
        </p:nvSpPr>
        <p:spPr>
          <a:xfrm>
            <a:off x="15" y="0"/>
            <a:ext cx="1219198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txBox="1"/>
          <p:nvPr>
            <p:ph type="title"/>
          </p:nvPr>
        </p:nvSpPr>
        <p:spPr>
          <a:xfrm>
            <a:off x="643467" y="516835"/>
            <a:ext cx="3448259" cy="166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Arial"/>
              <a:buNone/>
            </a:pPr>
            <a:r>
              <a:rPr lang="en-US" sz="3700"/>
              <a:t>HOW TO OVERCOME OUR FEARS</a:t>
            </a:r>
            <a:endParaRPr/>
          </a:p>
        </p:txBody>
      </p:sp>
      <p:cxnSp>
        <p:nvCxnSpPr>
          <p:cNvPr id="340" name="Google Shape;340;p23"/>
          <p:cNvCxnSpPr/>
          <p:nvPr/>
        </p:nvCxnSpPr>
        <p:spPr>
          <a:xfrm>
            <a:off x="723686" y="2353592"/>
            <a:ext cx="3291840" cy="0"/>
          </a:xfrm>
          <a:prstGeom prst="straightConnector1">
            <a:avLst/>
          </a:prstGeom>
          <a:noFill/>
          <a:ln cap="flat" cmpd="sng" w="19050">
            <a:solidFill>
              <a:schemeClr val="accent1"/>
            </a:solidFill>
            <a:prstDash val="solid"/>
            <a:round/>
            <a:headEnd len="sm" w="sm" type="none"/>
            <a:tailEnd len="sm" w="sm" type="none"/>
          </a:ln>
        </p:spPr>
      </p:cxnSp>
      <p:sp>
        <p:nvSpPr>
          <p:cNvPr id="341" name="Google Shape;341;p23"/>
          <p:cNvSpPr txBox="1"/>
          <p:nvPr>
            <p:ph idx="2" type="body"/>
          </p:nvPr>
        </p:nvSpPr>
        <p:spPr>
          <a:xfrm>
            <a:off x="643467" y="2546224"/>
            <a:ext cx="3448259" cy="3342747"/>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SzPts val="2400"/>
              <a:buNone/>
            </a:pPr>
            <a:r>
              <a:rPr lang="en-US" sz="2400"/>
              <a:t>SAHAJA YOGA TREAMENTS FOR THE SUPEREGO</a:t>
            </a:r>
            <a:endParaRPr/>
          </a:p>
          <a:p>
            <a:pPr indent="0" lvl="0" marL="0" rtl="0" algn="l">
              <a:lnSpc>
                <a:spcPct val="100000"/>
              </a:lnSpc>
              <a:spcBef>
                <a:spcPts val="1400"/>
              </a:spcBef>
              <a:spcAft>
                <a:spcPts val="0"/>
              </a:spcAft>
              <a:buSzPts val="1800"/>
              <a:buNone/>
            </a:pPr>
            <a:r>
              <a:t/>
            </a:r>
            <a:endParaRPr/>
          </a:p>
          <a:p>
            <a:pPr indent="0" lvl="0" marL="0" rtl="0" algn="l">
              <a:lnSpc>
                <a:spcPct val="100000"/>
              </a:lnSpc>
              <a:spcBef>
                <a:spcPts val="1400"/>
              </a:spcBef>
              <a:spcAft>
                <a:spcPts val="0"/>
              </a:spcAft>
              <a:buSzPts val="1800"/>
              <a:buNone/>
            </a:pPr>
            <a:r>
              <a:t/>
            </a:r>
            <a:endParaRPr/>
          </a:p>
        </p:txBody>
      </p:sp>
      <p:pic>
        <p:nvPicPr>
          <p:cNvPr descr="Clouds in the sky&#10;&#10;Description automatically generated" id="342" name="Google Shape;342;p23"/>
          <p:cNvPicPr preferRelativeResize="0"/>
          <p:nvPr>
            <p:ph idx="1" type="body"/>
          </p:nvPr>
        </p:nvPicPr>
        <p:blipFill rotWithShape="1">
          <a:blip r:embed="rId3">
            <a:alphaModFix/>
          </a:blip>
          <a:srcRect b="0" l="14503" r="23670" t="0"/>
          <a:stretch/>
        </p:blipFill>
        <p:spPr>
          <a:xfrm>
            <a:off x="4654296" y="10"/>
            <a:ext cx="7537703" cy="6857990"/>
          </a:xfrm>
          <a:prstGeom prst="rect">
            <a:avLst/>
          </a:prstGeom>
          <a:noFill/>
          <a:ln>
            <a:noFill/>
          </a:ln>
        </p:spPr>
      </p:pic>
      <p:sp>
        <p:nvSpPr>
          <p:cNvPr id="343" name="Google Shape;343;p23"/>
          <p:cNvSpPr txBox="1"/>
          <p:nvPr/>
        </p:nvSpPr>
        <p:spPr>
          <a:xfrm>
            <a:off x="9638095" y="6657945"/>
            <a:ext cx="255390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Arial"/>
                <a:ea typeface="Arial"/>
                <a:cs typeface="Arial"/>
                <a:sym typeface="Arial"/>
                <a:hlinkClick r:id="rId4">
                  <a:extLst>
                    <a:ext uri="{A12FA001-AC4F-418D-AE19-62706E023703}">
                      <ahyp:hlinkClr val="tx"/>
                    </a:ext>
                  </a:extLst>
                </a:hlinkClick>
              </a:rPr>
              <a:t>This Photo</a:t>
            </a:r>
            <a:r>
              <a:rPr lang="en-US" sz="700">
                <a:solidFill>
                  <a:srgbClr val="FFFFFF"/>
                </a:solidFill>
                <a:latin typeface="Arial"/>
                <a:ea typeface="Arial"/>
                <a:cs typeface="Arial"/>
                <a:sym typeface="Arial"/>
              </a:rPr>
              <a:t> by Unknown Author is licensed under </a:t>
            </a:r>
            <a:r>
              <a:rPr lang="en-US" sz="700" u="sng">
                <a:solidFill>
                  <a:srgbClr val="FFFFFF"/>
                </a:solidFill>
                <a:latin typeface="Arial"/>
                <a:ea typeface="Arial"/>
                <a:cs typeface="Arial"/>
                <a:sym typeface="Arial"/>
                <a:hlinkClick r:id="rId5">
                  <a:extLst>
                    <a:ext uri="{A12FA001-AC4F-418D-AE19-62706E023703}">
                      <ahyp:hlinkClr val="tx"/>
                    </a:ext>
                  </a:extLst>
                </a:hlinkClick>
              </a:rPr>
              <a:t>CC BY-SA</a:t>
            </a:r>
            <a:endParaRPr sz="700">
              <a:solidFill>
                <a:srgbClr val="FFFFFF"/>
              </a:solidFill>
              <a:latin typeface="Arial"/>
              <a:ea typeface="Arial"/>
              <a:cs typeface="Arial"/>
              <a:sym typeface="Arial"/>
            </a:endParaRPr>
          </a:p>
        </p:txBody>
      </p:sp>
      <p:sp>
        <p:nvSpPr>
          <p:cNvPr id="344" name="Google Shape;344;p23"/>
          <p:cNvSpPr txBox="1"/>
          <p:nvPr/>
        </p:nvSpPr>
        <p:spPr>
          <a:xfrm>
            <a:off x="5486400" y="1567543"/>
            <a:ext cx="5674092" cy="5109091"/>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 Work on the superego</a:t>
            </a:r>
            <a:endParaRPr/>
          </a:p>
          <a:p>
            <a:pPr indent="-279400" lvl="0" marL="457200" marR="0" rtl="0" algn="l">
              <a:lnSpc>
                <a:spcPct val="100000"/>
              </a:lnSpc>
              <a:spcBef>
                <a:spcPts val="0"/>
              </a:spcBef>
              <a:spcAft>
                <a:spcPts val="0"/>
              </a:spcAft>
              <a:buClr>
                <a:schemeClr val="lt1"/>
              </a:buClr>
              <a:buSzPts val="2800"/>
              <a:buFont typeface="Noto Sans Symbols"/>
              <a:buNone/>
            </a:pPr>
            <a:r>
              <a:t/>
            </a:r>
            <a:endParaRPr sz="2800">
              <a:solidFill>
                <a:schemeClr val="lt1"/>
              </a:solidFill>
              <a:highlight>
                <a:srgbClr val="808080"/>
              </a:highlight>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800"/>
              <a:buFont typeface="Noto Sans Symbols"/>
              <a:buChar char="⮚"/>
            </a:pPr>
            <a:r>
              <a:rPr lang="en-US" sz="2800">
                <a:solidFill>
                  <a:schemeClr val="lt1"/>
                </a:solidFill>
                <a:highlight>
                  <a:srgbClr val="808080"/>
                </a:highlight>
                <a:latin typeface="Arial"/>
                <a:ea typeface="Arial"/>
                <a:cs typeface="Arial"/>
                <a:sym typeface="Arial"/>
              </a:rPr>
              <a:t>Affirmations:</a:t>
            </a:r>
            <a:br>
              <a:rPr lang="en-US" sz="2800">
                <a:solidFill>
                  <a:schemeClr val="lt1"/>
                </a:solidFill>
                <a:highlight>
                  <a:srgbClr val="808080"/>
                </a:highlight>
                <a:latin typeface="Arial"/>
                <a:ea typeface="Arial"/>
                <a:cs typeface="Arial"/>
                <a:sym typeface="Arial"/>
              </a:rPr>
            </a:br>
            <a:r>
              <a:rPr lang="en-US" sz="2800">
                <a:solidFill>
                  <a:schemeClr val="lt1"/>
                </a:solidFill>
                <a:highlight>
                  <a:srgbClr val="808080"/>
                </a:highlight>
                <a:latin typeface="Arial"/>
                <a:ea typeface="Arial"/>
                <a:cs typeface="Arial"/>
                <a:sym typeface="Arial"/>
              </a:rPr>
              <a:t>Please take away all my conditionings.</a:t>
            </a:r>
            <a:br>
              <a:rPr lang="en-US" sz="2800">
                <a:solidFill>
                  <a:schemeClr val="lt1"/>
                </a:solidFill>
                <a:highlight>
                  <a:srgbClr val="808080"/>
                </a:highlight>
                <a:latin typeface="Arial"/>
                <a:ea typeface="Arial"/>
                <a:cs typeface="Arial"/>
                <a:sym typeface="Arial"/>
              </a:rPr>
            </a:br>
            <a:r>
              <a:rPr lang="en-US" sz="2800">
                <a:solidFill>
                  <a:schemeClr val="lt1"/>
                </a:solidFill>
                <a:highlight>
                  <a:srgbClr val="808080"/>
                </a:highlight>
                <a:latin typeface="Arial"/>
                <a:ea typeface="Arial"/>
                <a:cs typeface="Arial"/>
                <a:sym typeface="Arial"/>
              </a:rPr>
              <a:t>I am not my past.</a:t>
            </a:r>
            <a:br>
              <a:rPr lang="en-US" sz="2800">
                <a:solidFill>
                  <a:schemeClr val="lt1"/>
                </a:solidFill>
                <a:highlight>
                  <a:srgbClr val="808080"/>
                </a:highlight>
                <a:latin typeface="Arial"/>
                <a:ea typeface="Arial"/>
                <a:cs typeface="Arial"/>
                <a:sym typeface="Arial"/>
              </a:rPr>
            </a:br>
            <a:r>
              <a:rPr lang="en-US" sz="2800">
                <a:solidFill>
                  <a:schemeClr val="lt1"/>
                </a:solidFill>
                <a:highlight>
                  <a:srgbClr val="808080"/>
                </a:highlight>
                <a:latin typeface="Arial"/>
                <a:ea typeface="Arial"/>
                <a:cs typeface="Arial"/>
                <a:sym typeface="Arial"/>
              </a:rPr>
              <a:t>I am not any negative emotions.</a:t>
            </a:r>
            <a:br>
              <a:rPr lang="en-US" sz="2800">
                <a:solidFill>
                  <a:schemeClr val="lt1"/>
                </a:solidFill>
                <a:highlight>
                  <a:srgbClr val="808080"/>
                </a:highlight>
                <a:latin typeface="Arial"/>
                <a:ea typeface="Arial"/>
                <a:cs typeface="Arial"/>
                <a:sym typeface="Arial"/>
              </a:rPr>
            </a:br>
            <a:r>
              <a:rPr lang="en-US" sz="2800">
                <a:solidFill>
                  <a:schemeClr val="lt1"/>
                </a:solidFill>
                <a:highlight>
                  <a:srgbClr val="808080"/>
                </a:highlight>
                <a:latin typeface="Arial"/>
                <a:ea typeface="Arial"/>
                <a:cs typeface="Arial"/>
                <a:sym typeface="Arial"/>
              </a:rPr>
              <a:t>Please remove any negativity coming from the personal or collective subconscious.</a:t>
            </a:r>
            <a:br>
              <a:rPr lang="en-US" sz="2800">
                <a:solidFill>
                  <a:srgbClr val="C00000"/>
                </a:solidFill>
                <a:latin typeface="Arial"/>
                <a:ea typeface="Arial"/>
                <a:cs typeface="Arial"/>
                <a:sym typeface="Arial"/>
              </a:rPr>
            </a:br>
            <a:endParaRPr sz="2800">
              <a:solidFill>
                <a:srgbClr val="C00000"/>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Effect filter="fade" transition="in">
                                      <p:cBhvr>
                                        <p:cTn dur="500"/>
                                        <p:tgtEl>
                                          <p:spTgt spid="3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animEffect filter="fade" transition="in">
                                      <p:cBhvr>
                                        <p:cTn dur="500"/>
                                        <p:tgtEl>
                                          <p:spTgt spid="3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2" st="2"/>
                                            </p:txEl>
                                          </p:spTgt>
                                        </p:tgtEl>
                                        <p:attrNameLst>
                                          <p:attrName>style.visibility</p:attrName>
                                        </p:attrNameLst>
                                      </p:cBhvr>
                                      <p:to>
                                        <p:strVal val="visible"/>
                                      </p:to>
                                    </p:set>
                                    <p:animEffect filter="fade" transition="in">
                                      <p:cBhvr>
                                        <p:cTn dur="500"/>
                                        <p:tgtEl>
                                          <p:spTgt spid="3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3" st="3"/>
                                            </p:txEl>
                                          </p:spTgt>
                                        </p:tgtEl>
                                        <p:attrNameLst>
                                          <p:attrName>style.visibility</p:attrName>
                                        </p:attrNameLst>
                                      </p:cBhvr>
                                      <p:to>
                                        <p:strVal val="visible"/>
                                      </p:to>
                                    </p:set>
                                    <p:animEffect filter="fade" transition="in">
                                      <p:cBhvr>
                                        <p:cTn dur="500"/>
                                        <p:tgtEl>
                                          <p:spTgt spid="34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9" name="Shape 349"/>
        <p:cNvGrpSpPr/>
        <p:nvPr/>
      </p:nvGrpSpPr>
      <p:grpSpPr>
        <a:xfrm>
          <a:off x="0" y="0"/>
          <a:ext cx="0" cy="0"/>
          <a:chOff x="0" y="0"/>
          <a:chExt cx="0" cy="0"/>
        </a:xfrm>
      </p:grpSpPr>
      <p:sp>
        <p:nvSpPr>
          <p:cNvPr id="350" name="Google Shape;350;p24"/>
          <p:cNvSpPr/>
          <p:nvPr/>
        </p:nvSpPr>
        <p:spPr>
          <a:xfrm>
            <a:off x="0" y="0"/>
            <a:ext cx="12191999"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1" name="Google Shape;351;p24"/>
          <p:cNvPicPr preferRelativeResize="0"/>
          <p:nvPr/>
        </p:nvPicPr>
        <p:blipFill rotWithShape="1">
          <a:blip r:embed="rId3">
            <a:alphaModFix/>
          </a:blip>
          <a:srcRect b="0" l="0" r="0" t="0"/>
          <a:stretch/>
        </p:blipFill>
        <p:spPr>
          <a:xfrm>
            <a:off x="1097280" y="10"/>
            <a:ext cx="10303083" cy="6857990"/>
          </a:xfrm>
          <a:prstGeom prst="rect">
            <a:avLst/>
          </a:prstGeom>
          <a:noFill/>
          <a:ln>
            <a:noFill/>
          </a:ln>
        </p:spPr>
      </p:pic>
      <p:sp>
        <p:nvSpPr>
          <p:cNvPr id="352" name="Google Shape;352;p24"/>
          <p:cNvSpPr txBox="1"/>
          <p:nvPr>
            <p:ph type="title"/>
          </p:nvPr>
        </p:nvSpPr>
        <p:spPr>
          <a:xfrm>
            <a:off x="370571" y="358114"/>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EFEFE"/>
              </a:buClr>
              <a:buSzPts val="4200"/>
              <a:buFont typeface="Arial"/>
              <a:buNone/>
            </a:pPr>
            <a:r>
              <a:rPr lang="en-US"/>
              <a:t>     MEDITATE </a:t>
            </a:r>
            <a:endParaRPr/>
          </a:p>
        </p:txBody>
      </p:sp>
      <p:cxnSp>
        <p:nvCxnSpPr>
          <p:cNvPr id="353" name="Google Shape;353;p24"/>
          <p:cNvCxnSpPr/>
          <p:nvPr/>
        </p:nvCxnSpPr>
        <p:spPr>
          <a:xfrm>
            <a:off x="1193532" y="1910746"/>
            <a:ext cx="9966960" cy="0"/>
          </a:xfrm>
          <a:prstGeom prst="straightConnector1">
            <a:avLst/>
          </a:prstGeom>
          <a:noFill/>
          <a:ln cap="flat" cmpd="sng" w="12700">
            <a:solidFill>
              <a:schemeClr val="lt1"/>
            </a:solidFill>
            <a:prstDash val="solid"/>
            <a:round/>
            <a:headEnd len="sm" w="sm" type="none"/>
            <a:tailEnd len="sm" w="sm" type="none"/>
          </a:ln>
        </p:spPr>
      </p:cxnSp>
      <p:sp>
        <p:nvSpPr>
          <p:cNvPr id="354" name="Google Shape;354;p24"/>
          <p:cNvSpPr/>
          <p:nvPr/>
        </p:nvSpPr>
        <p:spPr>
          <a:xfrm>
            <a:off x="1" y="6400800"/>
            <a:ext cx="12192000" cy="457200"/>
          </a:xfrm>
          <a:prstGeom prst="rect">
            <a:avLst/>
          </a:prstGeom>
          <a:solidFill>
            <a:srgbClr val="262626">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txBox="1"/>
          <p:nvPr/>
        </p:nvSpPr>
        <p:spPr>
          <a:xfrm>
            <a:off x="944468" y="6858000"/>
            <a:ext cx="3249608" cy="230832"/>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Arial"/>
                <a:ea typeface="Arial"/>
                <a:cs typeface="Arial"/>
                <a:sym typeface="Arial"/>
                <a:hlinkClick r:id="rId4">
                  <a:extLst>
                    <a:ext uri="{A12FA001-AC4F-418D-AE19-62706E023703}">
                      <ahyp:hlinkClr val="tx"/>
                    </a:ext>
                  </a:extLst>
                </a:hlinkClick>
              </a:rPr>
              <a:t>This Photo</a:t>
            </a:r>
            <a:r>
              <a:rPr lang="en-US" sz="900">
                <a:solidFill>
                  <a:schemeClr val="lt1"/>
                </a:solidFill>
                <a:latin typeface="Arial"/>
                <a:ea typeface="Arial"/>
                <a:cs typeface="Arial"/>
                <a:sym typeface="Arial"/>
              </a:rPr>
              <a:t> by Unknown Author is licensed under </a:t>
            </a:r>
            <a:r>
              <a:rPr lang="en-US" sz="900" u="sng">
                <a:solidFill>
                  <a:schemeClr val="lt1"/>
                </a:solidFill>
                <a:latin typeface="Arial"/>
                <a:ea typeface="Arial"/>
                <a:cs typeface="Arial"/>
                <a:sym typeface="Arial"/>
                <a:hlinkClick r:id="rId5">
                  <a:extLst>
                    <a:ext uri="{A12FA001-AC4F-418D-AE19-62706E023703}">
                      <ahyp:hlinkClr val="tx"/>
                    </a:ext>
                  </a:extLst>
                </a:hlinkClick>
              </a:rPr>
              <a:t>CC BY-NC</a:t>
            </a:r>
            <a:endParaRPr sz="900">
              <a:solidFill>
                <a:schemeClr val="lt1"/>
              </a:solidFill>
              <a:latin typeface="Arial"/>
              <a:ea typeface="Arial"/>
              <a:cs typeface="Arial"/>
              <a:sym typeface="Arial"/>
            </a:endParaRPr>
          </a:p>
        </p:txBody>
      </p:sp>
      <p:sp>
        <p:nvSpPr>
          <p:cNvPr id="356" name="Google Shape;356;p24"/>
          <p:cNvSpPr txBox="1"/>
          <p:nvPr/>
        </p:nvSpPr>
        <p:spPr>
          <a:xfrm>
            <a:off x="1097280" y="1180133"/>
            <a:ext cx="10058400" cy="356616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EFEFE"/>
              </a:buClr>
              <a:buSzPts val="4400"/>
              <a:buFont typeface="Arial"/>
              <a:buNone/>
            </a:pPr>
            <a:r>
              <a:t/>
            </a:r>
            <a:endParaRPr sz="4400">
              <a:solidFill>
                <a:srgbClr val="FEFEFE"/>
              </a:solidFill>
              <a:latin typeface="Arial"/>
              <a:ea typeface="Arial"/>
              <a:cs typeface="Arial"/>
              <a:sym typeface="Arial"/>
            </a:endParaRPr>
          </a:p>
        </p:txBody>
      </p:sp>
      <p:sp>
        <p:nvSpPr>
          <p:cNvPr id="357" name="Google Shape;357;p24"/>
          <p:cNvSpPr txBox="1"/>
          <p:nvPr/>
        </p:nvSpPr>
        <p:spPr>
          <a:xfrm>
            <a:off x="370571" y="2518971"/>
            <a:ext cx="599103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Which chakra is affected?</a:t>
            </a:r>
            <a:endParaRPr/>
          </a:p>
          <a:p>
            <a:pPr indent="0" lvl="0" marL="0" marR="0" rtl="0" algn="l">
              <a:spcBef>
                <a:spcPts val="0"/>
              </a:spcBef>
              <a:spcAft>
                <a:spcPts val="0"/>
              </a:spcAft>
              <a:buNone/>
            </a:pPr>
            <a:r>
              <a:t/>
            </a:r>
            <a:endParaRPr sz="2800">
              <a:solidFill>
                <a:schemeClr val="lt1"/>
              </a:solidFill>
              <a:latin typeface="Arial"/>
              <a:ea typeface="Arial"/>
              <a:cs typeface="Arial"/>
              <a:sym typeface="Arial"/>
            </a:endParaRPr>
          </a:p>
          <a:p>
            <a:pPr indent="0" lvl="0" marL="0" marR="0" rtl="0" algn="l">
              <a:spcBef>
                <a:spcPts val="0"/>
              </a:spcBef>
              <a:spcAft>
                <a:spcPts val="0"/>
              </a:spcAft>
              <a:buNone/>
            </a:pPr>
            <a:r>
              <a:rPr lang="en-US" sz="2800">
                <a:solidFill>
                  <a:schemeClr val="lt1"/>
                </a:solidFill>
                <a:latin typeface="Arial"/>
                <a:ea typeface="Arial"/>
                <a:cs typeface="Arial"/>
                <a:sym typeface="Arial"/>
              </a:rPr>
              <a:t>Say affirmations or mantra for that chakra</a:t>
            </a:r>
            <a:endParaRPr/>
          </a:p>
          <a:p>
            <a:pPr indent="0" lvl="0" marL="0" marR="0" rtl="0" algn="l">
              <a:spcBef>
                <a:spcPts val="0"/>
              </a:spcBef>
              <a:spcAft>
                <a:spcPts val="0"/>
              </a:spcAft>
              <a:buNone/>
            </a:pPr>
            <a:r>
              <a:t/>
            </a:r>
            <a:endParaRPr sz="2800">
              <a:solidFill>
                <a:schemeClr val="lt1"/>
              </a:solidFill>
              <a:latin typeface="Arial"/>
              <a:ea typeface="Arial"/>
              <a:cs typeface="Arial"/>
              <a:sym typeface="Arial"/>
            </a:endParaRPr>
          </a:p>
          <a:p>
            <a:pPr indent="0" lvl="0" marL="0" marR="0" rtl="0" algn="l">
              <a:spcBef>
                <a:spcPts val="0"/>
              </a:spcBef>
              <a:spcAft>
                <a:spcPts val="0"/>
              </a:spcAft>
              <a:buNone/>
            </a:pPr>
            <a:r>
              <a:rPr lang="en-US" sz="2800">
                <a:solidFill>
                  <a:schemeClr val="lt1"/>
                </a:solidFill>
                <a:latin typeface="Arial"/>
                <a:ea typeface="Arial"/>
                <a:cs typeface="Arial"/>
                <a:sym typeface="Arial"/>
              </a:rPr>
              <a:t>Sahaja Yoga treatments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sp>
        <p:nvSpPr>
          <p:cNvPr id="145" name="Google Shape;145;p3"/>
          <p:cNvSpPr/>
          <p:nvPr/>
        </p:nvSpPr>
        <p:spPr>
          <a:xfrm>
            <a:off x="15" y="0"/>
            <a:ext cx="1219198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txBox="1"/>
          <p:nvPr>
            <p:ph type="title"/>
          </p:nvPr>
        </p:nvSpPr>
        <p:spPr>
          <a:xfrm>
            <a:off x="643467" y="516835"/>
            <a:ext cx="3448259" cy="166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400"/>
              <a:buFont typeface="Arial"/>
              <a:buNone/>
            </a:pPr>
            <a:r>
              <a:rPr lang="en-US" sz="3400">
                <a:solidFill>
                  <a:srgbClr val="FFFFFF"/>
                </a:solidFill>
              </a:rPr>
              <a:t>SOURCE:</a:t>
            </a:r>
            <a:br>
              <a:rPr lang="en-US" sz="3400">
                <a:solidFill>
                  <a:srgbClr val="FFFFFF"/>
                </a:solidFill>
              </a:rPr>
            </a:br>
            <a:r>
              <a:rPr lang="en-US" sz="3400">
                <a:solidFill>
                  <a:srgbClr val="FFFFFF"/>
                </a:solidFill>
              </a:rPr>
              <a:t>Where do our fears come from?</a:t>
            </a:r>
            <a:endParaRPr/>
          </a:p>
        </p:txBody>
      </p:sp>
      <p:cxnSp>
        <p:nvCxnSpPr>
          <p:cNvPr id="147" name="Google Shape;147;p3"/>
          <p:cNvCxnSpPr/>
          <p:nvPr/>
        </p:nvCxnSpPr>
        <p:spPr>
          <a:xfrm>
            <a:off x="723686" y="2353592"/>
            <a:ext cx="3291840" cy="0"/>
          </a:xfrm>
          <a:prstGeom prst="straightConnector1">
            <a:avLst/>
          </a:prstGeom>
          <a:noFill/>
          <a:ln cap="flat" cmpd="sng" w="19050">
            <a:solidFill>
              <a:schemeClr val="accent1"/>
            </a:solidFill>
            <a:prstDash val="solid"/>
            <a:round/>
            <a:headEnd len="sm" w="sm" type="none"/>
            <a:tailEnd len="sm" w="sm" type="none"/>
          </a:ln>
        </p:spPr>
      </p:cxnSp>
      <p:sp>
        <p:nvSpPr>
          <p:cNvPr id="148" name="Google Shape;148;p3"/>
          <p:cNvSpPr txBox="1"/>
          <p:nvPr>
            <p:ph idx="1" type="body"/>
          </p:nvPr>
        </p:nvSpPr>
        <p:spPr>
          <a:xfrm>
            <a:off x="643467" y="2546224"/>
            <a:ext cx="3448259" cy="3342747"/>
          </a:xfrm>
          <a:prstGeom prst="rect">
            <a:avLst/>
          </a:prstGeom>
          <a:noFill/>
          <a:ln>
            <a:noFill/>
          </a:ln>
        </p:spPr>
        <p:txBody>
          <a:bodyPr anchorCtr="0" anchor="t" bIns="45700" lIns="0" spcFirstLastPara="1" rIns="0" wrap="square" tIns="45700">
            <a:normAutofit/>
          </a:bodyPr>
          <a:lstStyle/>
          <a:p>
            <a:pPr indent="-114300" lvl="0" marL="91440" rtl="0" algn="l">
              <a:lnSpc>
                <a:spcPct val="120000"/>
              </a:lnSpc>
              <a:spcBef>
                <a:spcPts val="0"/>
              </a:spcBef>
              <a:spcAft>
                <a:spcPts val="0"/>
              </a:spcAft>
              <a:buSzPts val="1800"/>
              <a:buChar char=" "/>
            </a:pPr>
            <a:r>
              <a:rPr lang="en-US">
                <a:solidFill>
                  <a:srgbClr val="FFFFFF"/>
                </a:solidFill>
              </a:rPr>
              <a:t>We are all unique</a:t>
            </a:r>
            <a:endParaRPr/>
          </a:p>
          <a:p>
            <a:pPr indent="-114300" lvl="0" marL="91440" rtl="0" algn="l">
              <a:lnSpc>
                <a:spcPct val="120000"/>
              </a:lnSpc>
              <a:spcBef>
                <a:spcPts val="1400"/>
              </a:spcBef>
              <a:spcAft>
                <a:spcPts val="0"/>
              </a:spcAft>
              <a:buSzPts val="1800"/>
              <a:buFont typeface="Noto Sans Symbols"/>
              <a:buChar char="⮚"/>
            </a:pPr>
            <a:r>
              <a:rPr lang="en-US">
                <a:solidFill>
                  <a:srgbClr val="FFFFFF"/>
                </a:solidFill>
              </a:rPr>
              <a:t>Past experiences</a:t>
            </a:r>
            <a:endParaRPr/>
          </a:p>
          <a:p>
            <a:pPr indent="-114300" lvl="0" marL="91440" rtl="0" algn="l">
              <a:lnSpc>
                <a:spcPct val="120000"/>
              </a:lnSpc>
              <a:spcBef>
                <a:spcPts val="1400"/>
              </a:spcBef>
              <a:spcAft>
                <a:spcPts val="0"/>
              </a:spcAft>
              <a:buSzPts val="1800"/>
              <a:buFont typeface="Noto Sans Symbols"/>
              <a:buChar char="⮚"/>
            </a:pPr>
            <a:r>
              <a:rPr lang="en-US">
                <a:solidFill>
                  <a:srgbClr val="FFFFFF"/>
                </a:solidFill>
              </a:rPr>
              <a:t>Personal &amp; collective subconscious</a:t>
            </a:r>
            <a:endParaRPr/>
          </a:p>
          <a:p>
            <a:pPr indent="-114300" lvl="0" marL="91440" rtl="0" algn="l">
              <a:lnSpc>
                <a:spcPct val="120000"/>
              </a:lnSpc>
              <a:spcBef>
                <a:spcPts val="1400"/>
              </a:spcBef>
              <a:spcAft>
                <a:spcPts val="0"/>
              </a:spcAft>
              <a:buSzPts val="1800"/>
              <a:buFont typeface="Noto Sans Symbols"/>
              <a:buChar char="⮚"/>
            </a:pPr>
            <a:r>
              <a:rPr lang="en-US">
                <a:solidFill>
                  <a:srgbClr val="FFFFFF"/>
                </a:solidFill>
              </a:rPr>
              <a:t>Fear of the unknown</a:t>
            </a:r>
            <a:endParaRPr/>
          </a:p>
          <a:p>
            <a:pPr indent="-114300" lvl="0" marL="91440" rtl="0" algn="l">
              <a:lnSpc>
                <a:spcPct val="120000"/>
              </a:lnSpc>
              <a:spcBef>
                <a:spcPts val="1400"/>
              </a:spcBef>
              <a:spcAft>
                <a:spcPts val="0"/>
              </a:spcAft>
              <a:buSzPts val="1800"/>
              <a:buFont typeface="Noto Sans Symbols"/>
              <a:buChar char="⮚"/>
            </a:pPr>
            <a:r>
              <a:rPr lang="en-US">
                <a:solidFill>
                  <a:srgbClr val="FFFFFF"/>
                </a:solidFill>
              </a:rPr>
              <a:t>Uncertainty</a:t>
            </a:r>
            <a:endParaRPr/>
          </a:p>
          <a:p>
            <a:pPr indent="-114300" lvl="0" marL="91440" rtl="0" algn="l">
              <a:lnSpc>
                <a:spcPct val="120000"/>
              </a:lnSpc>
              <a:spcBef>
                <a:spcPts val="1400"/>
              </a:spcBef>
              <a:spcAft>
                <a:spcPts val="0"/>
              </a:spcAft>
              <a:buSzPts val="1800"/>
              <a:buFont typeface="Noto Sans Symbols"/>
              <a:buChar char="⮚"/>
            </a:pPr>
            <a:r>
              <a:rPr lang="en-US">
                <a:solidFill>
                  <a:srgbClr val="FFFFFF"/>
                </a:solidFill>
              </a:rPr>
              <a:t>Insecurity</a:t>
            </a:r>
            <a:endParaRPr/>
          </a:p>
        </p:txBody>
      </p:sp>
      <p:pic>
        <p:nvPicPr>
          <p:cNvPr descr="A picture containing animal&#10;&#10;Description automatically generated" id="149" name="Google Shape;149;p3"/>
          <p:cNvPicPr preferRelativeResize="0"/>
          <p:nvPr/>
        </p:nvPicPr>
        <p:blipFill rotWithShape="1">
          <a:blip r:embed="rId3">
            <a:alphaModFix/>
          </a:blip>
          <a:srcRect b="5103" l="0" r="1" t="3916"/>
          <a:stretch/>
        </p:blipFill>
        <p:spPr>
          <a:xfrm>
            <a:off x="4654296" y="10"/>
            <a:ext cx="7537703" cy="6857990"/>
          </a:xfrm>
          <a:prstGeom prst="rect">
            <a:avLst/>
          </a:prstGeom>
          <a:noFill/>
          <a:ln>
            <a:noFill/>
          </a:ln>
        </p:spPr>
      </p:pic>
      <p:sp>
        <p:nvSpPr>
          <p:cNvPr id="150" name="Google Shape;150;p3"/>
          <p:cNvSpPr txBox="1"/>
          <p:nvPr/>
        </p:nvSpPr>
        <p:spPr>
          <a:xfrm>
            <a:off x="9481000" y="6657945"/>
            <a:ext cx="2710999"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BY-SA-NC</a:t>
            </a:r>
            <a:endParaRPr b="0" i="0" sz="7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5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5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500"/>
                                        <p:tgtEl>
                                          <p:spTgt spid="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Effect filter="fade" transition="in">
                                      <p:cBhvr>
                                        <p:cTn dur="500"/>
                                        <p:tgtEl>
                                          <p:spTgt spid="14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4"/>
          <p:cNvPicPr preferRelativeResize="0"/>
          <p:nvPr/>
        </p:nvPicPr>
        <p:blipFill rotWithShape="1">
          <a:blip r:embed="rId3">
            <a:alphaModFix/>
          </a:blip>
          <a:srcRect b="0" l="0" r="0" t="8907"/>
          <a:stretch/>
        </p:blipFill>
        <p:spPr>
          <a:xfrm>
            <a:off x="-3047" y="10"/>
            <a:ext cx="12191999" cy="6857990"/>
          </a:xfrm>
          <a:prstGeom prst="rect">
            <a:avLst/>
          </a:prstGeom>
          <a:noFill/>
          <a:ln>
            <a:noFill/>
          </a:ln>
        </p:spPr>
      </p:pic>
      <p:sp>
        <p:nvSpPr>
          <p:cNvPr id="156" name="Google Shape;156;p4"/>
          <p:cNvSpPr txBox="1"/>
          <p:nvPr>
            <p:ph type="ctrTitle"/>
          </p:nvPr>
        </p:nvSpPr>
        <p:spPr>
          <a:xfrm>
            <a:off x="1097280" y="325549"/>
            <a:ext cx="10058400" cy="3663755"/>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Arial"/>
              <a:buNone/>
            </a:pPr>
            <a:r>
              <a:rPr lang="en-US" sz="3600">
                <a:solidFill>
                  <a:schemeClr val="lt1"/>
                </a:solidFill>
              </a:rPr>
              <a:t>FEARS</a:t>
            </a:r>
            <a:endParaRPr/>
          </a:p>
        </p:txBody>
      </p:sp>
      <p:sp>
        <p:nvSpPr>
          <p:cNvPr id="157" name="Google Shape;157;p4"/>
          <p:cNvSpPr txBox="1"/>
          <p:nvPr>
            <p:ph idx="1" type="subTitle"/>
          </p:nvPr>
        </p:nvSpPr>
        <p:spPr>
          <a:xfrm>
            <a:off x="1100051" y="4158916"/>
            <a:ext cx="10058400" cy="1195834"/>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1800"/>
              <a:buNone/>
            </a:pPr>
            <a:r>
              <a:rPr lang="en-US" sz="1800">
                <a:solidFill>
                  <a:schemeClr val="lt1"/>
                </a:solidFill>
              </a:rPr>
              <a:t>HOW DO OUR FEARS AFFECT US?</a:t>
            </a:r>
            <a:br>
              <a:rPr lang="en-US" sz="1800">
                <a:solidFill>
                  <a:schemeClr val="lt1"/>
                </a:solidFill>
              </a:rPr>
            </a:br>
            <a:r>
              <a:rPr lang="en-US" sz="1800">
                <a:solidFill>
                  <a:schemeClr val="lt1"/>
                </a:solidFill>
              </a:rPr>
              <a:t>HOW DO WE COPE WITH THEM?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2" name="Shape 162"/>
        <p:cNvGrpSpPr/>
        <p:nvPr/>
      </p:nvGrpSpPr>
      <p:grpSpPr>
        <a:xfrm>
          <a:off x="0" y="0"/>
          <a:ext cx="0" cy="0"/>
          <a:chOff x="0" y="0"/>
          <a:chExt cx="0" cy="0"/>
        </a:xfrm>
      </p:grpSpPr>
      <p:sp>
        <p:nvSpPr>
          <p:cNvPr id="163" name="Google Shape;163;p5"/>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 name="Google Shape;164;p5"/>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165" name="Google Shape;165;p5"/>
          <p:cNvSpPr/>
          <p:nvPr/>
        </p:nvSpPr>
        <p:spPr>
          <a:xfrm>
            <a:off x="-6220" y="0"/>
            <a:ext cx="464131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txBox="1"/>
          <p:nvPr>
            <p:ph type="title"/>
          </p:nvPr>
        </p:nvSpPr>
        <p:spPr>
          <a:xfrm>
            <a:off x="484814" y="640080"/>
            <a:ext cx="3659246" cy="28503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Arial"/>
              <a:buNone/>
            </a:pPr>
            <a:r>
              <a:rPr lang="en-US" sz="5400"/>
              <a:t>EFFECT:</a:t>
            </a:r>
            <a:endParaRPr/>
          </a:p>
        </p:txBody>
      </p:sp>
      <p:sp>
        <p:nvSpPr>
          <p:cNvPr id="167" name="Google Shape;167;p5"/>
          <p:cNvSpPr txBox="1"/>
          <p:nvPr>
            <p:ph idx="2" type="body"/>
          </p:nvPr>
        </p:nvSpPr>
        <p:spPr>
          <a:xfrm>
            <a:off x="484814" y="3812134"/>
            <a:ext cx="3659246" cy="23498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cap="none"/>
              <a:t>WHAT DO OUR FEARS DO TO US?</a:t>
            </a:r>
            <a:endParaRPr/>
          </a:p>
        </p:txBody>
      </p:sp>
      <p:cxnSp>
        <p:nvCxnSpPr>
          <p:cNvPr id="168" name="Google Shape;168;p5"/>
          <p:cNvCxnSpPr/>
          <p:nvPr/>
        </p:nvCxnSpPr>
        <p:spPr>
          <a:xfrm>
            <a:off x="622797" y="3651268"/>
            <a:ext cx="3383280" cy="0"/>
          </a:xfrm>
          <a:prstGeom prst="straightConnector1">
            <a:avLst/>
          </a:prstGeom>
          <a:noFill/>
          <a:ln cap="flat" cmpd="sng" w="19050">
            <a:solidFill>
              <a:schemeClr val="accent1"/>
            </a:solidFill>
            <a:prstDash val="solid"/>
            <a:round/>
            <a:headEnd len="sm" w="sm" type="none"/>
            <a:tailEnd len="sm" w="sm" type="none"/>
          </a:ln>
        </p:spPr>
      </p:cxnSp>
      <p:pic>
        <p:nvPicPr>
          <p:cNvPr id="169" name="Google Shape;169;p5"/>
          <p:cNvPicPr preferRelativeResize="0"/>
          <p:nvPr>
            <p:ph idx="1" type="body"/>
          </p:nvPr>
        </p:nvPicPr>
        <p:blipFill rotWithShape="1">
          <a:blip r:embed="rId3">
            <a:alphaModFix/>
          </a:blip>
          <a:srcRect b="8947" l="0" r="2" t="304"/>
          <a:stretch/>
        </p:blipFill>
        <p:spPr>
          <a:xfrm>
            <a:off x="4635095" y="10"/>
            <a:ext cx="7556889" cy="6857990"/>
          </a:xfrm>
          <a:prstGeom prst="rect">
            <a:avLst/>
          </a:prstGeom>
          <a:noFill/>
          <a:ln>
            <a:noFill/>
          </a:ln>
        </p:spPr>
      </p:pic>
      <p:sp>
        <p:nvSpPr>
          <p:cNvPr id="170" name="Google Shape;170;p5"/>
          <p:cNvSpPr txBox="1"/>
          <p:nvPr/>
        </p:nvSpPr>
        <p:spPr>
          <a:xfrm>
            <a:off x="9474573" y="6657945"/>
            <a:ext cx="2717411"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BY-NC-ND</a:t>
            </a:r>
            <a:endParaRPr b="0" i="0" sz="7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5" name="Shape 175"/>
        <p:cNvGrpSpPr/>
        <p:nvPr/>
      </p:nvGrpSpPr>
      <p:grpSpPr>
        <a:xfrm>
          <a:off x="0" y="0"/>
          <a:ext cx="0" cy="0"/>
          <a:chOff x="0" y="0"/>
          <a:chExt cx="0" cy="0"/>
        </a:xfrm>
      </p:grpSpPr>
      <p:sp>
        <p:nvSpPr>
          <p:cNvPr id="176" name="Google Shape;176;p6"/>
          <p:cNvSpPr/>
          <p:nvPr/>
        </p:nvSpPr>
        <p:spPr>
          <a:xfrm>
            <a:off x="0" y="0"/>
            <a:ext cx="12191999"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object, white&#10;&#10;Description automatically generated" id="177" name="Google Shape;177;p6"/>
          <p:cNvPicPr preferRelativeResize="0"/>
          <p:nvPr/>
        </p:nvPicPr>
        <p:blipFill rotWithShape="1">
          <a:blip r:embed="rId3">
            <a:alphaModFix amt="72000"/>
          </a:blip>
          <a:srcRect b="12903" l="0" r="0" t="12097"/>
          <a:stretch/>
        </p:blipFill>
        <p:spPr>
          <a:xfrm>
            <a:off x="20" y="10"/>
            <a:ext cx="12191980" cy="6857990"/>
          </a:xfrm>
          <a:prstGeom prst="rect">
            <a:avLst/>
          </a:prstGeom>
          <a:noFill/>
          <a:ln>
            <a:noFill/>
          </a:ln>
        </p:spPr>
      </p:pic>
      <p:sp>
        <p:nvSpPr>
          <p:cNvPr id="178" name="Google Shape;178;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EFEFE"/>
              </a:buClr>
              <a:buSzPts val="4200"/>
              <a:buFont typeface="Arial"/>
              <a:buNone/>
            </a:pPr>
            <a:r>
              <a:rPr lang="en-US"/>
              <a:t>UNCERTAINTY</a:t>
            </a:r>
            <a:endParaRPr/>
          </a:p>
        </p:txBody>
      </p:sp>
      <p:cxnSp>
        <p:nvCxnSpPr>
          <p:cNvPr id="179" name="Google Shape;179;p6"/>
          <p:cNvCxnSpPr/>
          <p:nvPr/>
        </p:nvCxnSpPr>
        <p:spPr>
          <a:xfrm>
            <a:off x="1193532" y="1910746"/>
            <a:ext cx="9966960" cy="0"/>
          </a:xfrm>
          <a:prstGeom prst="straightConnector1">
            <a:avLst/>
          </a:prstGeom>
          <a:noFill/>
          <a:ln cap="flat" cmpd="sng" w="12700">
            <a:solidFill>
              <a:schemeClr val="lt1"/>
            </a:solidFill>
            <a:prstDash val="solid"/>
            <a:round/>
            <a:headEnd len="sm" w="sm" type="none"/>
            <a:tailEnd len="sm" w="sm" type="none"/>
          </a:ln>
        </p:spPr>
      </p:cxnSp>
      <p:sp>
        <p:nvSpPr>
          <p:cNvPr id="180" name="Google Shape;180;p6"/>
          <p:cNvSpPr txBox="1"/>
          <p:nvPr>
            <p:ph idx="1" type="body"/>
          </p:nvPr>
        </p:nvSpPr>
        <p:spPr>
          <a:xfrm>
            <a:off x="3531870" y="2108201"/>
            <a:ext cx="7623810" cy="3760891"/>
          </a:xfrm>
          <a:prstGeom prst="rect">
            <a:avLst/>
          </a:prstGeom>
          <a:noFill/>
          <a:ln>
            <a:noFill/>
          </a:ln>
        </p:spPr>
        <p:txBody>
          <a:bodyPr anchorCtr="0" anchor="t" bIns="45700" lIns="0" spcFirstLastPara="1" rIns="0" wrap="square" tIns="45700">
            <a:normAutofit/>
          </a:bodyPr>
          <a:lstStyle/>
          <a:p>
            <a:pPr indent="-114300" lvl="0" marL="91440" rtl="0" algn="l">
              <a:lnSpc>
                <a:spcPct val="120000"/>
              </a:lnSpc>
              <a:spcBef>
                <a:spcPts val="0"/>
              </a:spcBef>
              <a:spcAft>
                <a:spcPts val="0"/>
              </a:spcAft>
              <a:buSzPts val="1800"/>
              <a:buChar char=" "/>
            </a:pPr>
            <a:r>
              <a:rPr lang="en-US">
                <a:solidFill>
                  <a:schemeClr val="lt1"/>
                </a:solidFill>
              </a:rPr>
              <a:t>“This is not pleasant and that’s why we try to reduce uncertainty in all sorts of ways, to take control of the situation.”</a:t>
            </a:r>
            <a:endParaRPr/>
          </a:p>
          <a:p>
            <a:pPr indent="-114300" lvl="0" marL="91440" rtl="0" algn="l">
              <a:lnSpc>
                <a:spcPct val="120000"/>
              </a:lnSpc>
              <a:spcBef>
                <a:spcPts val="1400"/>
              </a:spcBef>
              <a:spcAft>
                <a:spcPts val="0"/>
              </a:spcAft>
              <a:buSzPts val="1800"/>
              <a:buChar char=" "/>
            </a:pPr>
            <a:r>
              <a:rPr lang="en-US"/>
              <a:t>“We try to create the appearance of certainty.”</a:t>
            </a:r>
            <a:endParaRPr/>
          </a:p>
        </p:txBody>
      </p:sp>
      <p:sp>
        <p:nvSpPr>
          <p:cNvPr id="181" name="Google Shape;181;p6"/>
          <p:cNvSpPr/>
          <p:nvPr/>
        </p:nvSpPr>
        <p:spPr>
          <a:xfrm>
            <a:off x="1" y="6400800"/>
            <a:ext cx="12192000" cy="457200"/>
          </a:xfrm>
          <a:prstGeom prst="rect">
            <a:avLst/>
          </a:prstGeom>
          <a:solidFill>
            <a:srgbClr val="262626">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txBox="1"/>
          <p:nvPr/>
        </p:nvSpPr>
        <p:spPr>
          <a:xfrm>
            <a:off x="9638096" y="6657945"/>
            <a:ext cx="255390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Arial"/>
                <a:ea typeface="Arial"/>
                <a:cs typeface="Arial"/>
                <a:sym typeface="Arial"/>
                <a:hlinkClick r:id="rId4">
                  <a:extLst>
                    <a:ext uri="{A12FA001-AC4F-418D-AE19-62706E023703}">
                      <ahyp:hlinkClr val="tx"/>
                    </a:ext>
                  </a:extLst>
                </a:hlinkClick>
              </a:rPr>
              <a:t>This Photo</a:t>
            </a:r>
            <a:r>
              <a:rPr b="0" i="0" lang="en-US" sz="700" u="none" cap="none" strike="noStrike">
                <a:solidFill>
                  <a:srgbClr val="FFFFFF"/>
                </a:solidFill>
                <a:latin typeface="Arial"/>
                <a:ea typeface="Arial"/>
                <a:cs typeface="Arial"/>
                <a:sym typeface="Arial"/>
              </a:rPr>
              <a:t> by Unknown Author is licensed under </a:t>
            </a:r>
            <a:r>
              <a:rPr b="0" i="0" lang="en-US" sz="700" u="sng" cap="none" strike="noStrike">
                <a:solidFill>
                  <a:srgbClr val="FFFFFF"/>
                </a:solidFill>
                <a:latin typeface="Arial"/>
                <a:ea typeface="Arial"/>
                <a:cs typeface="Arial"/>
                <a:sym typeface="Arial"/>
                <a:hlinkClick r:id="rId5">
                  <a:extLst>
                    <a:ext uri="{A12FA001-AC4F-418D-AE19-62706E023703}">
                      <ahyp:hlinkClr val="tx"/>
                    </a:ext>
                  </a:extLst>
                </a:hlinkClick>
              </a:rPr>
              <a:t>CC BY-SA</a:t>
            </a:r>
            <a:endParaRPr b="0" i="0" sz="700" u="none" cap="none" strike="noStrike">
              <a:solidFill>
                <a:srgbClr val="FFFFFF"/>
              </a:solidFill>
              <a:latin typeface="Arial"/>
              <a:ea typeface="Arial"/>
              <a:cs typeface="Arial"/>
              <a:sym typeface="Arial"/>
            </a:endParaRPr>
          </a:p>
        </p:txBody>
      </p:sp>
      <p:sp>
        <p:nvSpPr>
          <p:cNvPr id="183" name="Google Shape;183;p6"/>
          <p:cNvSpPr txBox="1"/>
          <p:nvPr/>
        </p:nvSpPr>
        <p:spPr>
          <a:xfrm>
            <a:off x="548640" y="1180132"/>
            <a:ext cx="11041380" cy="419195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EFEFE"/>
              </a:buClr>
              <a:buSzPts val="4200"/>
              <a:buFont typeface="Arial"/>
              <a:buNone/>
            </a:pPr>
            <a:r>
              <a:rPr b="0" i="0" lang="en-US" sz="4200" u="none" cap="none" strike="noStrike">
                <a:solidFill>
                  <a:srgbClr val="FEFEFE"/>
                </a:solidFill>
                <a:latin typeface="Arial"/>
                <a:ea typeface="Arial"/>
                <a:cs typeface="Arial"/>
                <a:sym typeface="Arial"/>
              </a:rPr>
              <a:t>“It helps to bring order and structure in your life,” van Harreveld</a:t>
            </a:r>
            <a:endParaRPr b="0" i="0" sz="4200" u="none" cap="none" strike="noStrike">
              <a:solidFill>
                <a:srgbClr val="FEFEFE"/>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A screenshot of a map&#10;&#10;Description automatically generated" id="189" name="Google Shape;189;p7"/>
          <p:cNvPicPr preferRelativeResize="0"/>
          <p:nvPr/>
        </p:nvPicPr>
        <p:blipFill rotWithShape="1">
          <a:blip r:embed="rId3">
            <a:alphaModFix/>
          </a:blip>
          <a:srcRect b="0" l="0" r="0" t="0"/>
          <a:stretch/>
        </p:blipFill>
        <p:spPr>
          <a:xfrm>
            <a:off x="1333500" y="19050"/>
            <a:ext cx="8910251" cy="63797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8"/>
          <p:cNvSpPr/>
          <p:nvPr/>
        </p:nvSpPr>
        <p:spPr>
          <a:xfrm>
            <a:off x="15" y="0"/>
            <a:ext cx="1219198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txBox="1"/>
          <p:nvPr>
            <p:ph type="title"/>
          </p:nvPr>
        </p:nvSpPr>
        <p:spPr>
          <a:xfrm>
            <a:off x="643467" y="516835"/>
            <a:ext cx="3448259" cy="166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400"/>
              <a:buFont typeface="Arial"/>
              <a:buNone/>
            </a:pPr>
            <a:r>
              <a:rPr lang="en-US" sz="3400">
                <a:solidFill>
                  <a:srgbClr val="FFFFFF"/>
                </a:solidFill>
              </a:rPr>
              <a:t>GRONINGEN EARTHQUAKES</a:t>
            </a:r>
            <a:endParaRPr/>
          </a:p>
        </p:txBody>
      </p:sp>
      <p:cxnSp>
        <p:nvCxnSpPr>
          <p:cNvPr id="197" name="Google Shape;197;p8"/>
          <p:cNvCxnSpPr/>
          <p:nvPr/>
        </p:nvCxnSpPr>
        <p:spPr>
          <a:xfrm>
            <a:off x="723686" y="2353592"/>
            <a:ext cx="3291840" cy="0"/>
          </a:xfrm>
          <a:prstGeom prst="straightConnector1">
            <a:avLst/>
          </a:prstGeom>
          <a:noFill/>
          <a:ln cap="flat" cmpd="sng" w="19050">
            <a:solidFill>
              <a:schemeClr val="accent1"/>
            </a:solidFill>
            <a:prstDash val="solid"/>
            <a:round/>
            <a:headEnd len="sm" w="sm" type="none"/>
            <a:tailEnd len="sm" w="sm" type="none"/>
          </a:ln>
        </p:spPr>
      </p:cxnSp>
      <p:sp>
        <p:nvSpPr>
          <p:cNvPr id="198" name="Google Shape;198;p8"/>
          <p:cNvSpPr txBox="1"/>
          <p:nvPr>
            <p:ph idx="1" type="body"/>
          </p:nvPr>
        </p:nvSpPr>
        <p:spPr>
          <a:xfrm>
            <a:off x="643467" y="2546224"/>
            <a:ext cx="3448259" cy="3342747"/>
          </a:xfrm>
          <a:prstGeom prst="rect">
            <a:avLst/>
          </a:prstGeom>
          <a:noFill/>
          <a:ln>
            <a:noFill/>
          </a:ln>
        </p:spPr>
        <p:txBody>
          <a:bodyPr anchorCtr="0" anchor="t" bIns="45700" lIns="0" spcFirstLastPara="1" rIns="0" wrap="square" tIns="45700">
            <a:normAutofit/>
          </a:bodyPr>
          <a:lstStyle/>
          <a:p>
            <a:pPr indent="-114300" lvl="0" marL="91440" rtl="0" algn="l">
              <a:lnSpc>
                <a:spcPct val="120000"/>
              </a:lnSpc>
              <a:spcBef>
                <a:spcPts val="0"/>
              </a:spcBef>
              <a:spcAft>
                <a:spcPts val="0"/>
              </a:spcAft>
              <a:buSzPts val="1800"/>
              <a:buChar char=" "/>
            </a:pPr>
            <a:r>
              <a:rPr lang="en-US">
                <a:solidFill>
                  <a:srgbClr val="FFFFFF"/>
                </a:solidFill>
              </a:rPr>
              <a:t>Research into state of mind of inhabitants by Tom Postmes</a:t>
            </a:r>
            <a:endParaRPr>
              <a:solidFill>
                <a:srgbClr val="FFFFFF"/>
              </a:solidFill>
            </a:endParaRPr>
          </a:p>
        </p:txBody>
      </p:sp>
      <p:pic>
        <p:nvPicPr>
          <p:cNvPr id="199" name="Google Shape;199;p8"/>
          <p:cNvPicPr preferRelativeResize="0"/>
          <p:nvPr/>
        </p:nvPicPr>
        <p:blipFill rotWithShape="1">
          <a:blip r:embed="rId3">
            <a:alphaModFix/>
          </a:blip>
          <a:srcRect b="0" l="0" r="0" t="0"/>
          <a:stretch/>
        </p:blipFill>
        <p:spPr>
          <a:xfrm>
            <a:off x="4091726" y="0"/>
            <a:ext cx="8366188" cy="68579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484814" y="640080"/>
            <a:ext cx="3659246" cy="28503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Arial"/>
              <a:buNone/>
            </a:pPr>
            <a:r>
              <a:rPr lang="en-US" sz="5400"/>
              <a:t>HOW WE REACT:</a:t>
            </a:r>
            <a:endParaRPr/>
          </a:p>
        </p:txBody>
      </p:sp>
      <p:sp>
        <p:nvSpPr>
          <p:cNvPr id="206" name="Google Shape;206;p9"/>
          <p:cNvSpPr txBox="1"/>
          <p:nvPr>
            <p:ph idx="2" type="body"/>
          </p:nvPr>
        </p:nvSpPr>
        <p:spPr>
          <a:xfrm>
            <a:off x="484814" y="3812134"/>
            <a:ext cx="3659246" cy="23498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cap="none"/>
              <a:t>RESULTS OF RESEARCH INTO GRONINGEN EARTHQUAKES</a:t>
            </a:r>
            <a:endParaRPr/>
          </a:p>
          <a:p>
            <a:pPr indent="0" lvl="0" marL="0" rtl="0" algn="l">
              <a:lnSpc>
                <a:spcPct val="100000"/>
              </a:lnSpc>
              <a:spcBef>
                <a:spcPts val="1400"/>
              </a:spcBef>
              <a:spcAft>
                <a:spcPts val="0"/>
              </a:spcAft>
              <a:buSzPts val="1800"/>
              <a:buNone/>
            </a:pPr>
            <a:r>
              <a:t/>
            </a:r>
            <a:endParaRPr cap="none"/>
          </a:p>
        </p:txBody>
      </p:sp>
      <p:sp>
        <p:nvSpPr>
          <p:cNvPr id="207" name="Google Shape;207;p9"/>
          <p:cNvSpPr txBox="1"/>
          <p:nvPr>
            <p:ph idx="1" type="body"/>
          </p:nvPr>
        </p:nvSpPr>
        <p:spPr>
          <a:xfrm>
            <a:off x="5421914" y="1765257"/>
            <a:ext cx="5928344" cy="4609417"/>
          </a:xfrm>
          <a:prstGeom prst="rect">
            <a:avLst/>
          </a:prstGeom>
          <a:noFill/>
          <a:ln>
            <a:noFill/>
          </a:ln>
        </p:spPr>
        <p:txBody>
          <a:bodyPr anchorCtr="0" anchor="t" bIns="45700" lIns="0" spcFirstLastPara="1" rIns="0" wrap="square" tIns="45700">
            <a:normAutofit/>
          </a:bodyPr>
          <a:lstStyle/>
          <a:p>
            <a:pPr indent="-203200" lvl="0" marL="91440" rtl="0" algn="l">
              <a:lnSpc>
                <a:spcPct val="110000"/>
              </a:lnSpc>
              <a:spcBef>
                <a:spcPts val="0"/>
              </a:spcBef>
              <a:spcAft>
                <a:spcPts val="0"/>
              </a:spcAft>
              <a:buSzPts val="3200"/>
              <a:buChar char=" "/>
            </a:pPr>
            <a:r>
              <a:rPr b="1" lang="en-US" sz="3200"/>
              <a:t>We are all unique, we all react differently</a:t>
            </a:r>
            <a:endParaRPr/>
          </a:p>
          <a:p>
            <a:pPr indent="-203200" lvl="0" marL="91440" rtl="0" algn="l">
              <a:lnSpc>
                <a:spcPct val="110000"/>
              </a:lnSpc>
              <a:spcBef>
                <a:spcPts val="1400"/>
              </a:spcBef>
              <a:spcAft>
                <a:spcPts val="0"/>
              </a:spcAft>
              <a:buSzPts val="3200"/>
              <a:buFont typeface="Noto Sans Symbols"/>
              <a:buChar char="⮚"/>
            </a:pPr>
            <a:r>
              <a:rPr lang="en-US" sz="3200"/>
              <a:t>Character</a:t>
            </a:r>
            <a:endParaRPr/>
          </a:p>
          <a:p>
            <a:pPr indent="-203200" lvl="0" marL="91440" rtl="0" algn="l">
              <a:lnSpc>
                <a:spcPct val="110000"/>
              </a:lnSpc>
              <a:spcBef>
                <a:spcPts val="1400"/>
              </a:spcBef>
              <a:spcAft>
                <a:spcPts val="0"/>
              </a:spcAft>
              <a:buSzPts val="3200"/>
              <a:buFont typeface="Noto Sans Symbols"/>
              <a:buChar char="⮚"/>
            </a:pPr>
            <a:r>
              <a:rPr lang="en-US" sz="3200"/>
              <a:t>Some people are more resilient</a:t>
            </a:r>
            <a:endParaRPr/>
          </a:p>
          <a:p>
            <a:pPr indent="-203200" lvl="0" marL="91440" rtl="0" algn="l">
              <a:lnSpc>
                <a:spcPct val="110000"/>
              </a:lnSpc>
              <a:spcBef>
                <a:spcPts val="1400"/>
              </a:spcBef>
              <a:spcAft>
                <a:spcPts val="0"/>
              </a:spcAft>
              <a:buSzPts val="3200"/>
              <a:buFont typeface="Noto Sans Symbols"/>
              <a:buChar char="⮚"/>
            </a:pPr>
            <a:r>
              <a:rPr lang="en-US" sz="3200"/>
              <a:t>Others have more trouble coping</a:t>
            </a:r>
            <a:endParaRPr/>
          </a:p>
          <a:p>
            <a:pPr indent="0" lvl="0" marL="0" rtl="0" algn="l">
              <a:lnSpc>
                <a:spcPct val="110000"/>
              </a:lnSpc>
              <a:spcBef>
                <a:spcPts val="14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VTI">
  <a:themeElements>
    <a:clrScheme name="AnalogousFromDarkSeedLeftStep">
      <a:dk1>
        <a:srgbClr val="000000"/>
      </a:dk1>
      <a:lt1>
        <a:srgbClr val="FFFFFF"/>
      </a:lt1>
      <a:dk2>
        <a:srgbClr val="41242B"/>
      </a:dk2>
      <a:lt2>
        <a:srgbClr val="E2E8E7"/>
      </a:lt2>
      <a:accent1>
        <a:srgbClr val="C34D68"/>
      </a:accent1>
      <a:accent2>
        <a:srgbClr val="B13B88"/>
      </a:accent2>
      <a:accent3>
        <a:srgbClr val="BC4DC3"/>
      </a:accent3>
      <a:accent4>
        <a:srgbClr val="783BB1"/>
      </a:accent4>
      <a:accent5>
        <a:srgbClr val="594DC3"/>
      </a:accent5>
      <a:accent6>
        <a:srgbClr val="3B60B1"/>
      </a:accent6>
      <a:hlink>
        <a:srgbClr val="8165C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VTI">
  <a:themeElements>
    <a:clrScheme name="AnalogousFromDarkSeedLeftStep">
      <a:dk1>
        <a:srgbClr val="000000"/>
      </a:dk1>
      <a:lt1>
        <a:srgbClr val="FFFFFF"/>
      </a:lt1>
      <a:dk2>
        <a:srgbClr val="41242B"/>
      </a:dk2>
      <a:lt2>
        <a:srgbClr val="E2E8E7"/>
      </a:lt2>
      <a:accent1>
        <a:srgbClr val="C34D68"/>
      </a:accent1>
      <a:accent2>
        <a:srgbClr val="B13B88"/>
      </a:accent2>
      <a:accent3>
        <a:srgbClr val="BC4DC3"/>
      </a:accent3>
      <a:accent4>
        <a:srgbClr val="783BB1"/>
      </a:accent4>
      <a:accent5>
        <a:srgbClr val="594DC3"/>
      </a:accent5>
      <a:accent6>
        <a:srgbClr val="3B60B1"/>
      </a:accent6>
      <a:hlink>
        <a:srgbClr val="8165C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2020-04-04T14:56:51Z</dcterms:created>
  <dc:creator>Vanessa Goad</dc:creator>
</cp:coreProperties>
</file>