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Helvetica Neue"/>
      <p:regular r:id="rId24"/>
      <p:bold r:id="rId25"/>
      <p:italic r:id="rId26"/>
      <p:boldItalic r:id="rId27"/>
    </p:embeddedFont>
    <p:embeddedFont>
      <p:font typeface="Old Standard TT"/>
      <p:regular r:id="rId28"/>
      <p:bold r:id="rId29"/>
      <p:italic r:id="rId30"/>
    </p:embeddedFont>
    <p:embeddedFont>
      <p:font typeface="Open Sans"/>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HelveticaNeue-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HelveticaNeue-italic.fntdata"/><Relationship Id="rId25" Type="http://schemas.openxmlformats.org/officeDocument/2006/relationships/font" Target="fonts/HelveticaNeue-bold.fntdata"/><Relationship Id="rId28" Type="http://schemas.openxmlformats.org/officeDocument/2006/relationships/font" Target="fonts/OldStandardTT-regular.fntdata"/><Relationship Id="rId27" Type="http://schemas.openxmlformats.org/officeDocument/2006/relationships/font" Target="fonts/HelveticaNeue-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ldStandardTT-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regular.fntdata"/><Relationship Id="rId30" Type="http://schemas.openxmlformats.org/officeDocument/2006/relationships/font" Target="fonts/OldStandardTT-italic.fntdata"/><Relationship Id="rId11" Type="http://schemas.openxmlformats.org/officeDocument/2006/relationships/slide" Target="slides/slide6.xml"/><Relationship Id="rId33" Type="http://schemas.openxmlformats.org/officeDocument/2006/relationships/font" Target="fonts/OpenSans-italic.fntdata"/><Relationship Id="rId10" Type="http://schemas.openxmlformats.org/officeDocument/2006/relationships/slide" Target="slides/slide5.xml"/><Relationship Id="rId32" Type="http://schemas.openxmlformats.org/officeDocument/2006/relationships/font" Target="fonts/OpenSans-bold.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OpenSans-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25000"/>
              </a:lnSpc>
              <a:spcBef>
                <a:spcPts val="0"/>
              </a:spcBef>
              <a:spcAft>
                <a:spcPts val="0"/>
              </a:spcAft>
              <a:buSzPts val="1400"/>
              <a:buNone/>
              <a:defRPr b="0" i="0" sz="2400" u="none" cap="none" strike="noStrike">
                <a:latin typeface="Avenir"/>
                <a:ea typeface="Avenir"/>
                <a:cs typeface="Avenir"/>
                <a:sym typeface="Avenir"/>
              </a:defRPr>
            </a:lvl1pPr>
            <a:lvl2pPr indent="-228600" lvl="1" marL="914400" marR="0" rtl="0" algn="l">
              <a:lnSpc>
                <a:spcPct val="125000"/>
              </a:lnSpc>
              <a:spcBef>
                <a:spcPts val="0"/>
              </a:spcBef>
              <a:spcAft>
                <a:spcPts val="0"/>
              </a:spcAft>
              <a:buSzPts val="1400"/>
              <a:buNone/>
              <a:defRPr b="0" i="0" sz="2400" u="none" cap="none" strike="noStrike">
                <a:latin typeface="Avenir"/>
                <a:ea typeface="Avenir"/>
                <a:cs typeface="Avenir"/>
                <a:sym typeface="Avenir"/>
              </a:defRPr>
            </a:lvl2pPr>
            <a:lvl3pPr indent="-228600" lvl="2" marL="1371600" marR="0" rtl="0" algn="l">
              <a:lnSpc>
                <a:spcPct val="125000"/>
              </a:lnSpc>
              <a:spcBef>
                <a:spcPts val="0"/>
              </a:spcBef>
              <a:spcAft>
                <a:spcPts val="0"/>
              </a:spcAft>
              <a:buSzPts val="1400"/>
              <a:buNone/>
              <a:defRPr b="0" i="0" sz="2400" u="none" cap="none" strike="noStrike">
                <a:latin typeface="Avenir"/>
                <a:ea typeface="Avenir"/>
                <a:cs typeface="Avenir"/>
                <a:sym typeface="Avenir"/>
              </a:defRPr>
            </a:lvl3pPr>
            <a:lvl4pPr indent="-228600" lvl="3" marL="1828800" marR="0" rtl="0" algn="l">
              <a:lnSpc>
                <a:spcPct val="125000"/>
              </a:lnSpc>
              <a:spcBef>
                <a:spcPts val="0"/>
              </a:spcBef>
              <a:spcAft>
                <a:spcPts val="0"/>
              </a:spcAft>
              <a:buSzPts val="1400"/>
              <a:buNone/>
              <a:defRPr b="0" i="0" sz="2400" u="none" cap="none" strike="noStrike">
                <a:latin typeface="Avenir"/>
                <a:ea typeface="Avenir"/>
                <a:cs typeface="Avenir"/>
                <a:sym typeface="Avenir"/>
              </a:defRPr>
            </a:lvl4pPr>
            <a:lvl5pPr indent="-228600" lvl="4" marL="2286000" marR="0" rtl="0" algn="l">
              <a:lnSpc>
                <a:spcPct val="125000"/>
              </a:lnSpc>
              <a:spcBef>
                <a:spcPts val="0"/>
              </a:spcBef>
              <a:spcAft>
                <a:spcPts val="0"/>
              </a:spcAft>
              <a:buSzPts val="1400"/>
              <a:buNone/>
              <a:defRPr b="0" i="0" sz="2400" u="none" cap="none" strike="noStrike">
                <a:latin typeface="Avenir"/>
                <a:ea typeface="Avenir"/>
                <a:cs typeface="Avenir"/>
                <a:sym typeface="Avenir"/>
              </a:defRPr>
            </a:lvl5pPr>
            <a:lvl6pPr indent="-228600" lvl="5" marL="2743200" marR="0" rtl="0" algn="l">
              <a:lnSpc>
                <a:spcPct val="125000"/>
              </a:lnSpc>
              <a:spcBef>
                <a:spcPts val="0"/>
              </a:spcBef>
              <a:spcAft>
                <a:spcPts val="0"/>
              </a:spcAft>
              <a:buSzPts val="1400"/>
              <a:buNone/>
              <a:defRPr b="0" i="0" sz="2400" u="none" cap="none" strike="noStrike">
                <a:latin typeface="Avenir"/>
                <a:ea typeface="Avenir"/>
                <a:cs typeface="Avenir"/>
                <a:sym typeface="Avenir"/>
              </a:defRPr>
            </a:lvl6pPr>
            <a:lvl7pPr indent="-228600" lvl="6" marL="3200400" marR="0" rtl="0" algn="l">
              <a:lnSpc>
                <a:spcPct val="125000"/>
              </a:lnSpc>
              <a:spcBef>
                <a:spcPts val="0"/>
              </a:spcBef>
              <a:spcAft>
                <a:spcPts val="0"/>
              </a:spcAft>
              <a:buSzPts val="1400"/>
              <a:buNone/>
              <a:defRPr b="0" i="0" sz="2400" u="none" cap="none" strike="noStrike">
                <a:latin typeface="Avenir"/>
                <a:ea typeface="Avenir"/>
                <a:cs typeface="Avenir"/>
                <a:sym typeface="Avenir"/>
              </a:defRPr>
            </a:lvl7pPr>
            <a:lvl8pPr indent="-228600" lvl="7" marL="3657600" marR="0" rtl="0" algn="l">
              <a:lnSpc>
                <a:spcPct val="125000"/>
              </a:lnSpc>
              <a:spcBef>
                <a:spcPts val="0"/>
              </a:spcBef>
              <a:spcAft>
                <a:spcPts val="0"/>
              </a:spcAft>
              <a:buSzPts val="1400"/>
              <a:buNone/>
              <a:defRPr b="0" i="0" sz="2400" u="none" cap="none" strike="noStrike">
                <a:latin typeface="Avenir"/>
                <a:ea typeface="Avenir"/>
                <a:cs typeface="Avenir"/>
                <a:sym typeface="Avenir"/>
              </a:defRPr>
            </a:lvl8pPr>
            <a:lvl9pPr indent="-228600" lvl="8" marL="4114800" marR="0" rtl="0" algn="l">
              <a:lnSpc>
                <a:spcPct val="125000"/>
              </a:lnSpc>
              <a:spcBef>
                <a:spcPts val="0"/>
              </a:spcBef>
              <a:spcAft>
                <a:spcPts val="0"/>
              </a:spcAft>
              <a:buSzPts val="1400"/>
              <a:buNone/>
              <a:defRPr b="0" i="0" sz="2400" u="none" cap="none" strike="noStrike">
                <a:latin typeface="Avenir"/>
                <a:ea typeface="Avenir"/>
                <a:cs typeface="Avenir"/>
                <a:sym typeface="Avenir"/>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 name="Google Shape;51;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4" name="Google Shape;144;p1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69850" lvl="0" marL="0" rtl="0" algn="l">
              <a:lnSpc>
                <a:spcPct val="100000"/>
              </a:lnSpc>
              <a:spcBef>
                <a:spcPts val="0"/>
              </a:spcBef>
              <a:spcAft>
                <a:spcPts val="0"/>
              </a:spcAft>
              <a:buSzPts val="1100"/>
              <a:buFont typeface="Noto Sans Symbols"/>
              <a:buChar char="●"/>
            </a:pPr>
            <a:r>
              <a:rPr lang="en-US" sz="1100">
                <a:latin typeface="Arial"/>
                <a:ea typeface="Arial"/>
                <a:cs typeface="Arial"/>
                <a:sym typeface="Arial"/>
              </a:rPr>
              <a:t>The ego says: Maybe at some point in the future, I can be at peace.</a:t>
            </a:r>
            <a:endParaRPr sz="1200">
              <a:latin typeface="Arial"/>
              <a:ea typeface="Arial"/>
              <a:cs typeface="Arial"/>
              <a:sym typeface="Arial"/>
            </a:endParaRPr>
          </a:p>
          <a:p>
            <a:pPr indent="0" lvl="0" marL="0" rtl="0" algn="l">
              <a:lnSpc>
                <a:spcPct val="100000"/>
              </a:lnSpc>
              <a:spcBef>
                <a:spcPts val="0"/>
              </a:spcBef>
              <a:spcAft>
                <a:spcPts val="0"/>
              </a:spcAft>
              <a:buSzPts val="1100"/>
              <a:buFont typeface="Noto Sans Symbols"/>
              <a:buNone/>
            </a:pPr>
            <a:r>
              <a:t/>
            </a:r>
            <a:endParaRPr sz="1100">
              <a:latin typeface="Arial"/>
              <a:ea typeface="Arial"/>
              <a:cs typeface="Arial"/>
              <a:sym typeface="Arial"/>
            </a:endParaRPr>
          </a:p>
          <a:p>
            <a:pPr indent="-69850" lvl="0" marL="0" rtl="0" algn="l">
              <a:lnSpc>
                <a:spcPct val="100000"/>
              </a:lnSpc>
              <a:spcBef>
                <a:spcPts val="0"/>
              </a:spcBef>
              <a:spcAft>
                <a:spcPts val="0"/>
              </a:spcAft>
              <a:buSzPts val="1100"/>
              <a:buFont typeface="Noto Sans Symbols"/>
              <a:buChar char="●"/>
            </a:pPr>
            <a:r>
              <a:rPr lang="en-US" sz="1100">
                <a:latin typeface="Arial"/>
                <a:ea typeface="Arial"/>
                <a:cs typeface="Arial"/>
                <a:sym typeface="Arial"/>
              </a:rPr>
              <a:t>Or it says: I can never be at peace because of something that happened in the past. </a:t>
            </a:r>
            <a:endParaRPr sz="1200">
              <a:latin typeface="Arial"/>
              <a:ea typeface="Arial"/>
              <a:cs typeface="Arial"/>
              <a:sym typeface="Arial"/>
            </a:endParaRPr>
          </a:p>
          <a:p>
            <a:pPr indent="0" lvl="0" marL="0" rtl="0" algn="l">
              <a:lnSpc>
                <a:spcPct val="100000"/>
              </a:lnSpc>
              <a:spcBef>
                <a:spcPts val="0"/>
              </a:spcBef>
              <a:spcAft>
                <a:spcPts val="0"/>
              </a:spcAft>
              <a:buSzPts val="1100"/>
              <a:buFont typeface="Noto Sans Symbols"/>
              <a:buNone/>
            </a:pPr>
            <a:r>
              <a:t/>
            </a:r>
            <a:endParaRPr sz="1100">
              <a:latin typeface="Arial"/>
              <a:ea typeface="Arial"/>
              <a:cs typeface="Arial"/>
              <a:sym typeface="Arial"/>
            </a:endParaRPr>
          </a:p>
          <a:p>
            <a:pPr indent="-69850" lvl="0" marL="0" rtl="0" algn="l">
              <a:lnSpc>
                <a:spcPct val="100000"/>
              </a:lnSpc>
              <a:spcBef>
                <a:spcPts val="0"/>
              </a:spcBef>
              <a:spcAft>
                <a:spcPts val="0"/>
              </a:spcAft>
              <a:buSzPts val="1100"/>
              <a:buFont typeface="Noto Sans Symbols"/>
              <a:buChar char="●"/>
            </a:pPr>
            <a:r>
              <a:rPr lang="en-US" sz="1100">
                <a:latin typeface="Arial"/>
                <a:ea typeface="Arial"/>
                <a:cs typeface="Arial"/>
                <a:sym typeface="Arial"/>
              </a:rPr>
              <a:t>The ego doesn’t know that your only opportunity for being at peace is now. </a:t>
            </a:r>
            <a:endParaRPr sz="1200">
              <a:latin typeface="Arial"/>
              <a:ea typeface="Arial"/>
              <a:cs typeface="Arial"/>
              <a:sym typeface="Arial"/>
            </a:endParaRPr>
          </a:p>
          <a:p>
            <a:pPr indent="-69850" lvl="0" marL="0" rtl="0" algn="l">
              <a:lnSpc>
                <a:spcPct val="100000"/>
              </a:lnSpc>
              <a:spcBef>
                <a:spcPts val="0"/>
              </a:spcBef>
              <a:spcAft>
                <a:spcPts val="0"/>
              </a:spcAft>
              <a:buSzPts val="1100"/>
              <a:buFont typeface="Noto Sans Symbols"/>
              <a:buChar char="●"/>
            </a:pPr>
            <a:r>
              <a:rPr lang="en-US" sz="1100">
                <a:latin typeface="Arial"/>
                <a:ea typeface="Arial"/>
                <a:cs typeface="Arial"/>
                <a:sym typeface="Arial"/>
              </a:rPr>
              <a:t>It is afraid that you may find this out. Peace, after all, is the end of the ego.</a:t>
            </a:r>
            <a:endParaRPr sz="1200">
              <a:latin typeface="Arial"/>
              <a:ea typeface="Arial"/>
              <a:cs typeface="Arial"/>
              <a:sym typeface="Arial"/>
            </a:endParaRPr>
          </a:p>
          <a:p>
            <a:pPr indent="0" lvl="0" marL="0" rtl="0" algn="l">
              <a:lnSpc>
                <a:spcPct val="100000"/>
              </a:lnSpc>
              <a:spcBef>
                <a:spcPts val="0"/>
              </a:spcBef>
              <a:spcAft>
                <a:spcPts val="0"/>
              </a:spcAft>
              <a:buNone/>
            </a:pPr>
            <a:r>
              <a:t/>
            </a:r>
            <a:endParaRPr sz="1100">
              <a:latin typeface="Arial"/>
              <a:ea typeface="Arial"/>
              <a:cs typeface="Arial"/>
              <a:sym typeface="Arial"/>
            </a:endParaRPr>
          </a:p>
          <a:p>
            <a:pPr indent="-69850" lvl="0" marL="0" rtl="0" algn="l">
              <a:lnSpc>
                <a:spcPct val="100000"/>
              </a:lnSpc>
              <a:spcBef>
                <a:spcPts val="0"/>
              </a:spcBef>
              <a:spcAft>
                <a:spcPts val="0"/>
              </a:spcAft>
              <a:buSzPts val="1100"/>
              <a:buFont typeface="Noto Sans Symbols"/>
              <a:buChar char="●"/>
            </a:pPr>
            <a:r>
              <a:rPr lang="en-US" sz="1100">
                <a:latin typeface="Arial"/>
                <a:ea typeface="Arial"/>
                <a:cs typeface="Arial"/>
                <a:sym typeface="Arial"/>
              </a:rPr>
              <a:t>How to be at peace now? </a:t>
            </a:r>
            <a:r>
              <a:rPr lang="en-US" sz="1100" u="sng">
                <a:latin typeface="Arial"/>
                <a:ea typeface="Arial"/>
                <a:cs typeface="Arial"/>
                <a:sym typeface="Arial"/>
              </a:rPr>
              <a:t>By making peace with the present moment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 name="Google Shape;57;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3" name="Google Shape;63;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None/>
            </a:pPr>
            <a:r>
              <a:rPr lang="en-US"/>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 name="Google Shape;6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4" name="Google Shape;74;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100" u="none" cap="none" strike="noStrike">
                <a:latin typeface="Arial"/>
                <a:ea typeface="Arial"/>
                <a:cs typeface="Arial"/>
                <a:sym typeface="Arial"/>
              </a:rPr>
              <a:t>3 stories of detachment from ‘ A new earth’</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0" name="Google Shape;80;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100" u="none" cap="none" strike="noStrike">
                <a:latin typeface="Arial"/>
                <a:ea typeface="Arial"/>
                <a:cs typeface="Arial"/>
                <a:sym typeface="Arial"/>
              </a:rPr>
              <a:t>3 stories of detachment from ‘ A new earth’</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6" name="Google Shape;86;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100" u="none" cap="none" strike="noStrike">
                <a:latin typeface="Arial"/>
                <a:ea typeface="Arial"/>
                <a:cs typeface="Arial"/>
                <a:sym typeface="Arial"/>
              </a:rPr>
              <a:t>Examples of Monsanto &amp; Washington criminalty rate. Changing the chemical percentages of an object.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x">
  <p:cSld name="TITLE_AND_BODY">
    <p:bg>
      <p:bgPr>
        <a:solidFill>
          <a:srgbClr val="000000"/>
        </a:solidFill>
      </p:bgPr>
    </p:bg>
    <p:spTree>
      <p:nvGrpSpPr>
        <p:cNvPr id="10" name="Shape 10"/>
        <p:cNvGrpSpPr/>
        <p:nvPr/>
      </p:nvGrpSpPr>
      <p:grpSpPr>
        <a:xfrm>
          <a:off x="0" y="0"/>
          <a:ext cx="0" cy="0"/>
          <a:chOff x="0" y="0"/>
          <a:chExt cx="0" cy="0"/>
        </a:xfrm>
      </p:grpSpPr>
      <p:sp>
        <p:nvSpPr>
          <p:cNvPr id="11" name="Google Shape;11;p2"/>
          <p:cNvSpPr/>
          <p:nvPr/>
        </p:nvSpPr>
        <p:spPr>
          <a:xfrm>
            <a:off x="0" y="100"/>
            <a:ext cx="9144000" cy="1711800"/>
          </a:xfrm>
          <a:prstGeom prst="rect">
            <a:avLst/>
          </a:prstGeom>
          <a:solidFill>
            <a:srgbClr val="26A69A"/>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1400" u="none" cap="none" strike="noStrike">
              <a:latin typeface="Helvetica Neue"/>
              <a:ea typeface="Helvetica Neue"/>
              <a:cs typeface="Helvetica Neue"/>
              <a:sym typeface="Helvetica Neue"/>
            </a:endParaRPr>
          </a:p>
        </p:txBody>
      </p:sp>
      <p:cxnSp>
        <p:nvCxnSpPr>
          <p:cNvPr id="12" name="Google Shape;12;p2"/>
          <p:cNvCxnSpPr/>
          <p:nvPr/>
        </p:nvCxnSpPr>
        <p:spPr>
          <a:xfrm>
            <a:off x="641933" y="3597500"/>
            <a:ext cx="390302" cy="3"/>
          </a:xfrm>
          <a:prstGeom prst="straightConnector1">
            <a:avLst/>
          </a:prstGeom>
          <a:noFill/>
          <a:ln cap="flat" cmpd="sng" w="28575">
            <a:solidFill>
              <a:srgbClr val="FFFBF0"/>
            </a:solidFill>
            <a:prstDash val="solid"/>
            <a:round/>
            <a:headEnd len="sm" w="sm" type="none"/>
            <a:tailEnd len="sm" w="sm" type="none"/>
          </a:ln>
        </p:spPr>
      </p:cxnSp>
      <p:sp>
        <p:nvSpPr>
          <p:cNvPr id="13" name="Google Shape;13;p2"/>
          <p:cNvSpPr txBox="1"/>
          <p:nvPr>
            <p:ph type="title"/>
          </p:nvPr>
        </p:nvSpPr>
        <p:spPr>
          <a:xfrm>
            <a:off x="512700" y="0"/>
            <a:ext cx="8118600" cy="3416102"/>
          </a:xfrm>
          <a:prstGeom prst="rect">
            <a:avLst/>
          </a:prstGeom>
          <a:noFill/>
          <a:ln>
            <a:noFill/>
          </a:ln>
        </p:spPr>
        <p:txBody>
          <a:bodyPr anchorCtr="0" anchor="b" bIns="91400" lIns="91400" spcFirstLastPara="1" rIns="91400" wrap="square" tIns="91400">
            <a:noAutofit/>
          </a:bodyPr>
          <a:lstStyle>
            <a:lvl1pPr lvl="0" algn="l">
              <a:spcBef>
                <a:spcPts val="0"/>
              </a:spcBef>
              <a:spcAft>
                <a:spcPts val="0"/>
              </a:spcAft>
              <a:buSzPts val="1400"/>
              <a:buNone/>
              <a:defRPr sz="4200">
                <a:solidFill>
                  <a:srgbClr val="FFFBF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 type="body"/>
          </p:nvPr>
        </p:nvSpPr>
        <p:spPr>
          <a:xfrm>
            <a:off x="512700" y="3840638"/>
            <a:ext cx="8118600" cy="1302864"/>
          </a:xfrm>
          <a:prstGeom prst="rect">
            <a:avLst/>
          </a:prstGeom>
          <a:noFill/>
          <a:ln>
            <a:noFill/>
          </a:ln>
        </p:spPr>
        <p:txBody>
          <a:bodyPr anchorCtr="0" anchor="t" bIns="91400" lIns="91400" spcFirstLastPara="1" rIns="91400" wrap="square" tIns="91400">
            <a:noAutofit/>
          </a:bodyPr>
          <a:lstStyle>
            <a:lvl1pPr indent="-228600" lvl="0" marL="457200" algn="l">
              <a:spcBef>
                <a:spcPts val="0"/>
              </a:spcBef>
              <a:spcAft>
                <a:spcPts val="0"/>
              </a:spcAft>
              <a:buSzPts val="1400"/>
              <a:buNone/>
              <a:defRPr sz="2400">
                <a:solidFill>
                  <a:srgbClr val="B7B7B7"/>
                </a:solidFill>
              </a:defRPr>
            </a:lvl1pPr>
            <a:lvl2pPr indent="-228600" lvl="1" marL="914400" algn="l">
              <a:spcBef>
                <a:spcPts val="0"/>
              </a:spcBef>
              <a:spcAft>
                <a:spcPts val="0"/>
              </a:spcAft>
              <a:buSzPts val="1400"/>
              <a:buNone/>
              <a:defRPr sz="2400">
                <a:solidFill>
                  <a:srgbClr val="B7B7B7"/>
                </a:solidFill>
              </a:defRPr>
            </a:lvl2pPr>
            <a:lvl3pPr indent="-228600" lvl="2" marL="1371600" algn="l">
              <a:spcBef>
                <a:spcPts val="0"/>
              </a:spcBef>
              <a:spcAft>
                <a:spcPts val="0"/>
              </a:spcAft>
              <a:buSzPts val="1400"/>
              <a:buNone/>
              <a:defRPr sz="2400">
                <a:solidFill>
                  <a:srgbClr val="B7B7B7"/>
                </a:solidFill>
              </a:defRPr>
            </a:lvl3pPr>
            <a:lvl4pPr indent="-228600" lvl="3" marL="1828800" algn="l">
              <a:spcBef>
                <a:spcPts val="0"/>
              </a:spcBef>
              <a:spcAft>
                <a:spcPts val="0"/>
              </a:spcAft>
              <a:buSzPts val="1400"/>
              <a:buNone/>
              <a:defRPr sz="2400">
                <a:solidFill>
                  <a:srgbClr val="B7B7B7"/>
                </a:solidFill>
              </a:defRPr>
            </a:lvl4pPr>
            <a:lvl5pPr indent="-228600" lvl="4" marL="2286000" algn="l">
              <a:spcBef>
                <a:spcPts val="0"/>
              </a:spcBef>
              <a:spcAft>
                <a:spcPts val="0"/>
              </a:spcAft>
              <a:buSzPts val="1400"/>
              <a:buNone/>
              <a:defRPr sz="2400">
                <a:solidFill>
                  <a:srgbClr val="B7B7B7"/>
                </a:solidFill>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 name="Google Shape;15;p2"/>
          <p:cNvSpPr txBox="1"/>
          <p:nvPr>
            <p:ph idx="12" type="sldNum"/>
          </p:nvPr>
        </p:nvSpPr>
        <p:spPr>
          <a:xfrm>
            <a:off x="8472457" y="4692391"/>
            <a:ext cx="548703" cy="335247"/>
          </a:xfrm>
          <a:prstGeom prst="rect">
            <a:avLst/>
          </a:prstGeom>
          <a:noFill/>
          <a:ln>
            <a:noFill/>
          </a:ln>
        </p:spPr>
        <p:txBody>
          <a:bodyPr anchorCtr="0" anchor="ctr" bIns="91400" lIns="91400" spcFirstLastPara="1" rIns="91400" wrap="square" tIns="91400">
            <a:noAutofit/>
          </a:bodyPr>
          <a:lstStyle>
            <a:lvl1pPr indent="0" lvl="0" marL="0" marR="0" algn="r">
              <a:spcBef>
                <a:spcPts val="0"/>
              </a:spcBef>
              <a:buNone/>
              <a:defRPr b="0" i="0" sz="1000" u="none" cap="none" strike="noStrike">
                <a:solidFill>
                  <a:srgbClr val="FFFBF0"/>
                </a:solidFill>
                <a:latin typeface="Old Standard TT"/>
                <a:ea typeface="Old Standard TT"/>
                <a:cs typeface="Old Standard TT"/>
                <a:sym typeface="Old Standard TT"/>
              </a:defRPr>
            </a:lvl1pPr>
            <a:lvl2pPr indent="0" lvl="1" marL="0" marR="0" algn="r">
              <a:spcBef>
                <a:spcPts val="0"/>
              </a:spcBef>
              <a:buNone/>
              <a:defRPr b="0" i="0" sz="1000" u="none" cap="none" strike="noStrike">
                <a:solidFill>
                  <a:srgbClr val="FFFBF0"/>
                </a:solidFill>
                <a:latin typeface="Old Standard TT"/>
                <a:ea typeface="Old Standard TT"/>
                <a:cs typeface="Old Standard TT"/>
                <a:sym typeface="Old Standard TT"/>
              </a:defRPr>
            </a:lvl2pPr>
            <a:lvl3pPr indent="0" lvl="2" marL="0" marR="0" algn="r">
              <a:spcBef>
                <a:spcPts val="0"/>
              </a:spcBef>
              <a:buNone/>
              <a:defRPr b="0" i="0" sz="1000" u="none" cap="none" strike="noStrike">
                <a:solidFill>
                  <a:srgbClr val="FFFBF0"/>
                </a:solidFill>
                <a:latin typeface="Old Standard TT"/>
                <a:ea typeface="Old Standard TT"/>
                <a:cs typeface="Old Standard TT"/>
                <a:sym typeface="Old Standard TT"/>
              </a:defRPr>
            </a:lvl3pPr>
            <a:lvl4pPr indent="0" lvl="3" marL="0" marR="0" algn="r">
              <a:spcBef>
                <a:spcPts val="0"/>
              </a:spcBef>
              <a:buNone/>
              <a:defRPr b="0" i="0" sz="1000" u="none" cap="none" strike="noStrike">
                <a:solidFill>
                  <a:srgbClr val="FFFBF0"/>
                </a:solidFill>
                <a:latin typeface="Old Standard TT"/>
                <a:ea typeface="Old Standard TT"/>
                <a:cs typeface="Old Standard TT"/>
                <a:sym typeface="Old Standard TT"/>
              </a:defRPr>
            </a:lvl4pPr>
            <a:lvl5pPr indent="0" lvl="4" marL="0" marR="0" algn="r">
              <a:spcBef>
                <a:spcPts val="0"/>
              </a:spcBef>
              <a:buNone/>
              <a:defRPr b="0" i="0" sz="1000" u="none" cap="none" strike="noStrike">
                <a:solidFill>
                  <a:srgbClr val="FFFBF0"/>
                </a:solidFill>
                <a:latin typeface="Old Standard TT"/>
                <a:ea typeface="Old Standard TT"/>
                <a:cs typeface="Old Standard TT"/>
                <a:sym typeface="Old Standard TT"/>
              </a:defRPr>
            </a:lvl5pPr>
            <a:lvl6pPr indent="0" lvl="5" marL="0" marR="0" algn="r">
              <a:spcBef>
                <a:spcPts val="0"/>
              </a:spcBef>
              <a:buNone/>
              <a:defRPr b="0" i="0" sz="1000" u="none" cap="none" strike="noStrike">
                <a:solidFill>
                  <a:srgbClr val="FFFBF0"/>
                </a:solidFill>
                <a:latin typeface="Old Standard TT"/>
                <a:ea typeface="Old Standard TT"/>
                <a:cs typeface="Old Standard TT"/>
                <a:sym typeface="Old Standard TT"/>
              </a:defRPr>
            </a:lvl6pPr>
            <a:lvl7pPr indent="0" lvl="6" marL="0" marR="0" algn="r">
              <a:spcBef>
                <a:spcPts val="0"/>
              </a:spcBef>
              <a:buNone/>
              <a:defRPr b="0" i="0" sz="1000" u="none" cap="none" strike="noStrike">
                <a:solidFill>
                  <a:srgbClr val="FFFBF0"/>
                </a:solidFill>
                <a:latin typeface="Old Standard TT"/>
                <a:ea typeface="Old Standard TT"/>
                <a:cs typeface="Old Standard TT"/>
                <a:sym typeface="Old Standard TT"/>
              </a:defRPr>
            </a:lvl7pPr>
            <a:lvl8pPr indent="0" lvl="7" marL="0" marR="0" algn="r">
              <a:spcBef>
                <a:spcPts val="0"/>
              </a:spcBef>
              <a:buNone/>
              <a:defRPr b="0" i="0" sz="1000" u="none" cap="none" strike="noStrike">
                <a:solidFill>
                  <a:srgbClr val="FFFBF0"/>
                </a:solidFill>
                <a:latin typeface="Old Standard TT"/>
                <a:ea typeface="Old Standard TT"/>
                <a:cs typeface="Old Standard TT"/>
                <a:sym typeface="Old Standard TT"/>
              </a:defRPr>
            </a:lvl8pPr>
            <a:lvl9pPr indent="0" lvl="8" marL="0" marR="0" algn="r">
              <a:spcBef>
                <a:spcPts val="0"/>
              </a:spcBef>
              <a:buNone/>
              <a:defRPr b="0" i="0" sz="1000" u="none" cap="none" strike="noStrike">
                <a:solidFill>
                  <a:srgbClr val="FFFBF0"/>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spTree>
      <p:nvGrpSpPr>
        <p:cNvPr id="47" name="Shape 47"/>
        <p:cNvGrpSpPr/>
        <p:nvPr/>
      </p:nvGrpSpPr>
      <p:grpSpPr>
        <a:xfrm>
          <a:off x="0" y="0"/>
          <a:ext cx="0" cy="0"/>
          <a:chOff x="0" y="0"/>
          <a:chExt cx="0" cy="0"/>
        </a:xfrm>
      </p:grpSpPr>
      <p:sp>
        <p:nvSpPr>
          <p:cNvPr id="48" name="Google Shape;48;p11"/>
          <p:cNvSpPr txBox="1"/>
          <p:nvPr>
            <p:ph idx="12" type="sldNum"/>
          </p:nvPr>
        </p:nvSpPr>
        <p:spPr>
          <a:xfrm>
            <a:off x="8472457" y="4692391"/>
            <a:ext cx="548703" cy="335247"/>
          </a:xfrm>
          <a:prstGeom prst="rect">
            <a:avLst/>
          </a:prstGeom>
          <a:noFill/>
          <a:ln>
            <a:noFill/>
          </a:ln>
        </p:spPr>
        <p:txBody>
          <a:bodyPr anchorCtr="0" anchor="ctr" bIns="91400" lIns="91400" spcFirstLastPara="1" rIns="91400" wrap="square" tIns="91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showMasterSp="0">
  <p:cSld name="Caption">
    <p:spTree>
      <p:nvGrpSpPr>
        <p:cNvPr id="16" name="Shape 16"/>
        <p:cNvGrpSpPr/>
        <p:nvPr/>
      </p:nvGrpSpPr>
      <p:grpSpPr>
        <a:xfrm>
          <a:off x="0" y="0"/>
          <a:ext cx="0" cy="0"/>
          <a:chOff x="0" y="0"/>
          <a:chExt cx="0" cy="0"/>
        </a:xfrm>
      </p:grpSpPr>
      <p:sp>
        <p:nvSpPr>
          <p:cNvPr id="17" name="Google Shape;17;p3"/>
          <p:cNvSpPr txBox="1"/>
          <p:nvPr>
            <p:ph idx="1" type="body"/>
          </p:nvPr>
        </p:nvSpPr>
        <p:spPr>
          <a:xfrm>
            <a:off x="311698" y="3922750"/>
            <a:ext cx="5998804" cy="1220753"/>
          </a:xfrm>
          <a:prstGeom prst="rect">
            <a:avLst/>
          </a:prstGeom>
          <a:noFill/>
          <a:ln>
            <a:noFill/>
          </a:ln>
        </p:spPr>
        <p:txBody>
          <a:bodyPr anchorCtr="0" anchor="ctr" bIns="91400" lIns="91400" spcFirstLastPara="1" rIns="91400" wrap="square" tIns="9140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 name="Google Shape;18;p3"/>
          <p:cNvSpPr txBox="1"/>
          <p:nvPr>
            <p:ph idx="12" type="sldNum"/>
          </p:nvPr>
        </p:nvSpPr>
        <p:spPr>
          <a:xfrm>
            <a:off x="8472457" y="4692391"/>
            <a:ext cx="548703" cy="335247"/>
          </a:xfrm>
          <a:prstGeom prst="rect">
            <a:avLst/>
          </a:prstGeom>
          <a:noFill/>
          <a:ln>
            <a:noFill/>
          </a:ln>
        </p:spPr>
        <p:txBody>
          <a:bodyPr anchorCtr="0" anchor="ctr" bIns="91400" lIns="91400" spcFirstLastPara="1" rIns="91400" wrap="square" tIns="91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 and body">
    <p:spTree>
      <p:nvGrpSpPr>
        <p:cNvPr id="19" name="Shape 19"/>
        <p:cNvGrpSpPr/>
        <p:nvPr/>
      </p:nvGrpSpPr>
      <p:grpSpPr>
        <a:xfrm>
          <a:off x="0" y="0"/>
          <a:ext cx="0" cy="0"/>
          <a:chOff x="0" y="0"/>
          <a:chExt cx="0" cy="0"/>
        </a:xfrm>
      </p:grpSpPr>
      <p:sp>
        <p:nvSpPr>
          <p:cNvPr id="20" name="Google Shape;20;p4"/>
          <p:cNvSpPr txBox="1"/>
          <p:nvPr>
            <p:ph type="title"/>
          </p:nvPr>
        </p:nvSpPr>
        <p:spPr>
          <a:xfrm>
            <a:off x="311698" y="445025"/>
            <a:ext cx="8520604" cy="726575"/>
          </a:xfrm>
          <a:prstGeom prst="rect">
            <a:avLst/>
          </a:prstGeom>
          <a:noFill/>
          <a:ln>
            <a:noFill/>
          </a:ln>
        </p:spPr>
        <p:txBody>
          <a:bodyPr anchorCtr="0" anchor="t" bIns="91400" lIns="91400" spcFirstLastPara="1" rIns="91400" wrap="square" tIns="914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
          <p:cNvSpPr txBox="1"/>
          <p:nvPr>
            <p:ph idx="1" type="body"/>
          </p:nvPr>
        </p:nvSpPr>
        <p:spPr>
          <a:xfrm>
            <a:off x="311698" y="1171599"/>
            <a:ext cx="8520604" cy="3971901"/>
          </a:xfrm>
          <a:prstGeom prst="rect">
            <a:avLst/>
          </a:prstGeom>
          <a:noFill/>
          <a:ln>
            <a:noFill/>
          </a:ln>
        </p:spPr>
        <p:txBody>
          <a:bodyPr anchorCtr="0" anchor="t" bIns="91400" lIns="91400" spcFirstLastPara="1" rIns="91400" wrap="square" tIns="9140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2" name="Google Shape;22;p4"/>
          <p:cNvSpPr txBox="1"/>
          <p:nvPr>
            <p:ph idx="12" type="sldNum"/>
          </p:nvPr>
        </p:nvSpPr>
        <p:spPr>
          <a:xfrm>
            <a:off x="8472457" y="4692391"/>
            <a:ext cx="548703" cy="335247"/>
          </a:xfrm>
          <a:prstGeom prst="rect">
            <a:avLst/>
          </a:prstGeom>
          <a:noFill/>
          <a:ln>
            <a:noFill/>
          </a:ln>
        </p:spPr>
        <p:txBody>
          <a:bodyPr anchorCtr="0" anchor="ctr" bIns="91400" lIns="91400" spcFirstLastPara="1" rIns="91400" wrap="square" tIns="91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showMasterSp="0">
  <p:cSld name="Title and two columns">
    <p:spTree>
      <p:nvGrpSpPr>
        <p:cNvPr id="23" name="Shape 23"/>
        <p:cNvGrpSpPr/>
        <p:nvPr/>
      </p:nvGrpSpPr>
      <p:grpSpPr>
        <a:xfrm>
          <a:off x="0" y="0"/>
          <a:ext cx="0" cy="0"/>
          <a:chOff x="0" y="0"/>
          <a:chExt cx="0" cy="0"/>
        </a:xfrm>
      </p:grpSpPr>
      <p:sp>
        <p:nvSpPr>
          <p:cNvPr id="24" name="Google Shape;24;p5"/>
          <p:cNvSpPr txBox="1"/>
          <p:nvPr>
            <p:ph type="title"/>
          </p:nvPr>
        </p:nvSpPr>
        <p:spPr>
          <a:xfrm>
            <a:off x="311698" y="445025"/>
            <a:ext cx="8520604" cy="726650"/>
          </a:xfrm>
          <a:prstGeom prst="rect">
            <a:avLst/>
          </a:prstGeom>
          <a:noFill/>
          <a:ln>
            <a:noFill/>
          </a:ln>
        </p:spPr>
        <p:txBody>
          <a:bodyPr anchorCtr="0" anchor="t" bIns="91400" lIns="91400" spcFirstLastPara="1" rIns="91400" wrap="square" tIns="914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5"/>
          <p:cNvSpPr txBox="1"/>
          <p:nvPr>
            <p:ph idx="1" type="body"/>
          </p:nvPr>
        </p:nvSpPr>
        <p:spPr>
          <a:xfrm>
            <a:off x="311698" y="1171674"/>
            <a:ext cx="3999904" cy="3971827"/>
          </a:xfrm>
          <a:prstGeom prst="rect">
            <a:avLst/>
          </a:prstGeom>
          <a:noFill/>
          <a:ln>
            <a:noFill/>
          </a:ln>
        </p:spPr>
        <p:txBody>
          <a:bodyPr anchorCtr="0" anchor="t" bIns="91400" lIns="91400" spcFirstLastPara="1" rIns="91400" wrap="square" tIns="9140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6" name="Google Shape;26;p5"/>
          <p:cNvSpPr txBox="1"/>
          <p:nvPr>
            <p:ph idx="12" type="sldNum"/>
          </p:nvPr>
        </p:nvSpPr>
        <p:spPr>
          <a:xfrm>
            <a:off x="8472457" y="4692391"/>
            <a:ext cx="548703" cy="335247"/>
          </a:xfrm>
          <a:prstGeom prst="rect">
            <a:avLst/>
          </a:prstGeom>
          <a:noFill/>
          <a:ln>
            <a:noFill/>
          </a:ln>
        </p:spPr>
        <p:txBody>
          <a:bodyPr anchorCtr="0" anchor="ctr" bIns="91400" lIns="91400" spcFirstLastPara="1" rIns="91400" wrap="square" tIns="91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spTree>
      <p:nvGrpSpPr>
        <p:cNvPr id="27" name="Shape 27"/>
        <p:cNvGrpSpPr/>
        <p:nvPr/>
      </p:nvGrpSpPr>
      <p:grpSpPr>
        <a:xfrm>
          <a:off x="0" y="0"/>
          <a:ext cx="0" cy="0"/>
          <a:chOff x="0" y="0"/>
          <a:chExt cx="0" cy="0"/>
        </a:xfrm>
      </p:grpSpPr>
      <p:sp>
        <p:nvSpPr>
          <p:cNvPr id="28" name="Google Shape;28;p6"/>
          <p:cNvSpPr txBox="1"/>
          <p:nvPr>
            <p:ph type="title"/>
          </p:nvPr>
        </p:nvSpPr>
        <p:spPr>
          <a:xfrm>
            <a:off x="311698" y="445025"/>
            <a:ext cx="8520604" cy="1383777"/>
          </a:xfrm>
          <a:prstGeom prst="rect">
            <a:avLst/>
          </a:prstGeom>
          <a:noFill/>
          <a:ln>
            <a:noFill/>
          </a:ln>
        </p:spPr>
        <p:txBody>
          <a:bodyPr anchorCtr="0" anchor="t" bIns="91400" lIns="91400" spcFirstLastPara="1" rIns="91400" wrap="square" tIns="914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6"/>
          <p:cNvSpPr txBox="1"/>
          <p:nvPr>
            <p:ph idx="12" type="sldNum"/>
          </p:nvPr>
        </p:nvSpPr>
        <p:spPr>
          <a:xfrm>
            <a:off x="8472457" y="4692391"/>
            <a:ext cx="548703" cy="335247"/>
          </a:xfrm>
          <a:prstGeom prst="rect">
            <a:avLst/>
          </a:prstGeom>
          <a:noFill/>
          <a:ln>
            <a:noFill/>
          </a:ln>
        </p:spPr>
        <p:txBody>
          <a:bodyPr anchorCtr="0" anchor="ctr" bIns="91400" lIns="91400" spcFirstLastPara="1" rIns="91400" wrap="square" tIns="91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showMasterSp="0">
  <p:cSld name="One column text">
    <p:spTree>
      <p:nvGrpSpPr>
        <p:cNvPr id="30" name="Shape 30"/>
        <p:cNvGrpSpPr/>
        <p:nvPr/>
      </p:nvGrpSpPr>
      <p:grpSpPr>
        <a:xfrm>
          <a:off x="0" y="0"/>
          <a:ext cx="0" cy="0"/>
          <a:chOff x="0" y="0"/>
          <a:chExt cx="0" cy="0"/>
        </a:xfrm>
      </p:grpSpPr>
      <p:sp>
        <p:nvSpPr>
          <p:cNvPr id="31" name="Google Shape;31;p7"/>
          <p:cNvSpPr txBox="1"/>
          <p:nvPr>
            <p:ph type="title"/>
          </p:nvPr>
        </p:nvSpPr>
        <p:spPr>
          <a:xfrm>
            <a:off x="311698" y="0"/>
            <a:ext cx="2808004" cy="1311300"/>
          </a:xfrm>
          <a:prstGeom prst="rect">
            <a:avLst/>
          </a:prstGeom>
          <a:noFill/>
          <a:ln>
            <a:noFill/>
          </a:ln>
        </p:spPr>
        <p:txBody>
          <a:bodyPr anchorCtr="0" anchor="b" bIns="91400" lIns="91400" spcFirstLastPara="1" rIns="91400" wrap="square" tIns="91400">
            <a:noAutofit/>
          </a:bodyPr>
          <a:lstStyle>
            <a:lvl1pPr lvl="0" algn="l">
              <a:spcBef>
                <a:spcPts val="0"/>
              </a:spcBef>
              <a:spcAft>
                <a:spcPts val="0"/>
              </a:spcAft>
              <a:buSzPts val="1400"/>
              <a:buNone/>
              <a:defRPr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7"/>
          <p:cNvSpPr txBox="1"/>
          <p:nvPr>
            <p:ph idx="1" type="body"/>
          </p:nvPr>
        </p:nvSpPr>
        <p:spPr>
          <a:xfrm>
            <a:off x="311698" y="1389598"/>
            <a:ext cx="2808004" cy="3753904"/>
          </a:xfrm>
          <a:prstGeom prst="rect">
            <a:avLst/>
          </a:prstGeom>
          <a:noFill/>
          <a:ln>
            <a:noFill/>
          </a:ln>
        </p:spPr>
        <p:txBody>
          <a:bodyPr anchorCtr="0" anchor="t" bIns="91400" lIns="91400" spcFirstLastPara="1" rIns="91400" wrap="square" tIns="91400">
            <a:noAutofit/>
          </a:bodyPr>
          <a:lstStyle>
            <a:lvl1pPr indent="-228600" lvl="0" marL="457200" algn="l">
              <a:spcBef>
                <a:spcPts val="0"/>
              </a:spcBef>
              <a:spcAft>
                <a:spcPts val="0"/>
              </a:spcAft>
              <a:buSzPts val="1400"/>
              <a:buNone/>
              <a:defRPr sz="1200"/>
            </a:lvl1pPr>
            <a:lvl2pPr indent="-228600" lvl="1" marL="914400" algn="l">
              <a:spcBef>
                <a:spcPts val="0"/>
              </a:spcBef>
              <a:spcAft>
                <a:spcPts val="0"/>
              </a:spcAft>
              <a:buSzPts val="1400"/>
              <a:buNone/>
              <a:defRPr sz="1200"/>
            </a:lvl2pPr>
            <a:lvl3pPr indent="-228600" lvl="2" marL="1371600" algn="l">
              <a:spcBef>
                <a:spcPts val="0"/>
              </a:spcBef>
              <a:spcAft>
                <a:spcPts val="0"/>
              </a:spcAft>
              <a:buSzPts val="1400"/>
              <a:buNone/>
              <a:defRPr sz="1200"/>
            </a:lvl3pPr>
            <a:lvl4pPr indent="-228600" lvl="3" marL="1828800" algn="l">
              <a:spcBef>
                <a:spcPts val="0"/>
              </a:spcBef>
              <a:spcAft>
                <a:spcPts val="0"/>
              </a:spcAft>
              <a:buSzPts val="1400"/>
              <a:buNone/>
              <a:defRPr sz="1200"/>
            </a:lvl4pPr>
            <a:lvl5pPr indent="-228600" lvl="4" marL="2286000" algn="l">
              <a:spcBef>
                <a:spcPts val="0"/>
              </a:spcBef>
              <a:spcAft>
                <a:spcPts val="0"/>
              </a:spcAft>
              <a:buSzPts val="1400"/>
              <a:buNone/>
              <a:defRPr sz="1200"/>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3" name="Google Shape;33;p7"/>
          <p:cNvSpPr txBox="1"/>
          <p:nvPr>
            <p:ph idx="12" type="sldNum"/>
          </p:nvPr>
        </p:nvSpPr>
        <p:spPr>
          <a:xfrm>
            <a:off x="8472457" y="4692391"/>
            <a:ext cx="548703" cy="335247"/>
          </a:xfrm>
          <a:prstGeom prst="rect">
            <a:avLst/>
          </a:prstGeom>
          <a:noFill/>
          <a:ln>
            <a:noFill/>
          </a:ln>
        </p:spPr>
        <p:txBody>
          <a:bodyPr anchorCtr="0" anchor="ctr" bIns="91400" lIns="91400" spcFirstLastPara="1" rIns="91400" wrap="square" tIns="91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showMasterSp="0">
  <p:cSld name="Main point">
    <p:bg>
      <p:bgPr>
        <a:solidFill>
          <a:srgbClr val="26A69A"/>
        </a:solidFill>
      </p:bgPr>
    </p:bg>
    <p:spTree>
      <p:nvGrpSpPr>
        <p:cNvPr id="34" name="Shape 34"/>
        <p:cNvGrpSpPr/>
        <p:nvPr/>
      </p:nvGrpSpPr>
      <p:grpSpPr>
        <a:xfrm>
          <a:off x="0" y="0"/>
          <a:ext cx="0" cy="0"/>
          <a:chOff x="0" y="0"/>
          <a:chExt cx="0" cy="0"/>
        </a:xfrm>
      </p:grpSpPr>
      <p:sp>
        <p:nvSpPr>
          <p:cNvPr id="35" name="Google Shape;35;p8"/>
          <p:cNvSpPr txBox="1"/>
          <p:nvPr>
            <p:ph type="title"/>
          </p:nvPr>
        </p:nvSpPr>
        <p:spPr>
          <a:xfrm>
            <a:off x="490250" y="526348"/>
            <a:ext cx="5604001" cy="4090804"/>
          </a:xfrm>
          <a:prstGeom prst="rect">
            <a:avLst/>
          </a:prstGeom>
          <a:noFill/>
          <a:ln>
            <a:noFill/>
          </a:ln>
        </p:spPr>
        <p:txBody>
          <a:bodyPr anchorCtr="0" anchor="ctr" bIns="91400" lIns="91400" spcFirstLastPara="1" rIns="91400" wrap="square" tIns="91400">
            <a:noAutofit/>
          </a:bodyPr>
          <a:lstStyle>
            <a:lvl1pPr lvl="0" algn="l">
              <a:spcBef>
                <a:spcPts val="0"/>
              </a:spcBef>
              <a:spcAft>
                <a:spcPts val="0"/>
              </a:spcAft>
              <a:buSzPts val="1400"/>
              <a:buNone/>
              <a:defRPr sz="5400">
                <a:solidFill>
                  <a:srgbClr val="FFFBF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8"/>
          <p:cNvSpPr txBox="1"/>
          <p:nvPr>
            <p:ph idx="12" type="sldNum"/>
          </p:nvPr>
        </p:nvSpPr>
        <p:spPr>
          <a:xfrm>
            <a:off x="8472457" y="4692391"/>
            <a:ext cx="548703" cy="335247"/>
          </a:xfrm>
          <a:prstGeom prst="rect">
            <a:avLst/>
          </a:prstGeom>
          <a:noFill/>
          <a:ln>
            <a:noFill/>
          </a:ln>
        </p:spPr>
        <p:txBody>
          <a:bodyPr anchorCtr="0" anchor="ctr" bIns="91400" lIns="91400" spcFirstLastPara="1" rIns="91400" wrap="square" tIns="91400">
            <a:noAutofit/>
          </a:bodyPr>
          <a:lstStyle>
            <a:lvl1pPr indent="0" lvl="0" marL="0" marR="0" algn="r">
              <a:spcBef>
                <a:spcPts val="0"/>
              </a:spcBef>
              <a:buNone/>
              <a:defRPr b="0" i="0" sz="1000" u="none" cap="none" strike="noStrike">
                <a:solidFill>
                  <a:srgbClr val="FFFBF0"/>
                </a:solidFill>
                <a:latin typeface="Old Standard TT"/>
                <a:ea typeface="Old Standard TT"/>
                <a:cs typeface="Old Standard TT"/>
                <a:sym typeface="Old Standard TT"/>
              </a:defRPr>
            </a:lvl1pPr>
            <a:lvl2pPr indent="0" lvl="1" marL="0" marR="0" algn="r">
              <a:spcBef>
                <a:spcPts val="0"/>
              </a:spcBef>
              <a:buNone/>
              <a:defRPr b="0" i="0" sz="1000" u="none" cap="none" strike="noStrike">
                <a:solidFill>
                  <a:srgbClr val="FFFBF0"/>
                </a:solidFill>
                <a:latin typeface="Old Standard TT"/>
                <a:ea typeface="Old Standard TT"/>
                <a:cs typeface="Old Standard TT"/>
                <a:sym typeface="Old Standard TT"/>
              </a:defRPr>
            </a:lvl2pPr>
            <a:lvl3pPr indent="0" lvl="2" marL="0" marR="0" algn="r">
              <a:spcBef>
                <a:spcPts val="0"/>
              </a:spcBef>
              <a:buNone/>
              <a:defRPr b="0" i="0" sz="1000" u="none" cap="none" strike="noStrike">
                <a:solidFill>
                  <a:srgbClr val="FFFBF0"/>
                </a:solidFill>
                <a:latin typeface="Old Standard TT"/>
                <a:ea typeface="Old Standard TT"/>
                <a:cs typeface="Old Standard TT"/>
                <a:sym typeface="Old Standard TT"/>
              </a:defRPr>
            </a:lvl3pPr>
            <a:lvl4pPr indent="0" lvl="3" marL="0" marR="0" algn="r">
              <a:spcBef>
                <a:spcPts val="0"/>
              </a:spcBef>
              <a:buNone/>
              <a:defRPr b="0" i="0" sz="1000" u="none" cap="none" strike="noStrike">
                <a:solidFill>
                  <a:srgbClr val="FFFBF0"/>
                </a:solidFill>
                <a:latin typeface="Old Standard TT"/>
                <a:ea typeface="Old Standard TT"/>
                <a:cs typeface="Old Standard TT"/>
                <a:sym typeface="Old Standard TT"/>
              </a:defRPr>
            </a:lvl4pPr>
            <a:lvl5pPr indent="0" lvl="4" marL="0" marR="0" algn="r">
              <a:spcBef>
                <a:spcPts val="0"/>
              </a:spcBef>
              <a:buNone/>
              <a:defRPr b="0" i="0" sz="1000" u="none" cap="none" strike="noStrike">
                <a:solidFill>
                  <a:srgbClr val="FFFBF0"/>
                </a:solidFill>
                <a:latin typeface="Old Standard TT"/>
                <a:ea typeface="Old Standard TT"/>
                <a:cs typeface="Old Standard TT"/>
                <a:sym typeface="Old Standard TT"/>
              </a:defRPr>
            </a:lvl5pPr>
            <a:lvl6pPr indent="0" lvl="5" marL="0" marR="0" algn="r">
              <a:spcBef>
                <a:spcPts val="0"/>
              </a:spcBef>
              <a:buNone/>
              <a:defRPr b="0" i="0" sz="1000" u="none" cap="none" strike="noStrike">
                <a:solidFill>
                  <a:srgbClr val="FFFBF0"/>
                </a:solidFill>
                <a:latin typeface="Old Standard TT"/>
                <a:ea typeface="Old Standard TT"/>
                <a:cs typeface="Old Standard TT"/>
                <a:sym typeface="Old Standard TT"/>
              </a:defRPr>
            </a:lvl6pPr>
            <a:lvl7pPr indent="0" lvl="6" marL="0" marR="0" algn="r">
              <a:spcBef>
                <a:spcPts val="0"/>
              </a:spcBef>
              <a:buNone/>
              <a:defRPr b="0" i="0" sz="1000" u="none" cap="none" strike="noStrike">
                <a:solidFill>
                  <a:srgbClr val="FFFBF0"/>
                </a:solidFill>
                <a:latin typeface="Old Standard TT"/>
                <a:ea typeface="Old Standard TT"/>
                <a:cs typeface="Old Standard TT"/>
                <a:sym typeface="Old Standard TT"/>
              </a:defRPr>
            </a:lvl7pPr>
            <a:lvl8pPr indent="0" lvl="7" marL="0" marR="0" algn="r">
              <a:spcBef>
                <a:spcPts val="0"/>
              </a:spcBef>
              <a:buNone/>
              <a:defRPr b="0" i="0" sz="1000" u="none" cap="none" strike="noStrike">
                <a:solidFill>
                  <a:srgbClr val="FFFBF0"/>
                </a:solidFill>
                <a:latin typeface="Old Standard TT"/>
                <a:ea typeface="Old Standard TT"/>
                <a:cs typeface="Old Standard TT"/>
                <a:sym typeface="Old Standard TT"/>
              </a:defRPr>
            </a:lvl8pPr>
            <a:lvl9pPr indent="0" lvl="8" marL="0" marR="0" algn="r">
              <a:spcBef>
                <a:spcPts val="0"/>
              </a:spcBef>
              <a:buNone/>
              <a:defRPr b="0" i="0" sz="1000" u="none" cap="none" strike="noStrike">
                <a:solidFill>
                  <a:srgbClr val="FFFBF0"/>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showMasterSp="0">
  <p:cSld name="Section title and description">
    <p:spTree>
      <p:nvGrpSpPr>
        <p:cNvPr id="37" name="Shape 37"/>
        <p:cNvGrpSpPr/>
        <p:nvPr/>
      </p:nvGrpSpPr>
      <p:grpSpPr>
        <a:xfrm>
          <a:off x="0" y="0"/>
          <a:ext cx="0" cy="0"/>
          <a:chOff x="0" y="0"/>
          <a:chExt cx="0" cy="0"/>
        </a:xfrm>
      </p:grpSpPr>
      <p:sp>
        <p:nvSpPr>
          <p:cNvPr id="38" name="Google Shape;38;p9"/>
          <p:cNvSpPr/>
          <p:nvPr/>
        </p:nvSpPr>
        <p:spPr>
          <a:xfrm>
            <a:off x="4572000" y="-27"/>
            <a:ext cx="4572000" cy="5143505"/>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1400" u="none" cap="none" strike="noStrike">
              <a:latin typeface="Helvetica Neue"/>
              <a:ea typeface="Helvetica Neue"/>
              <a:cs typeface="Helvetica Neue"/>
              <a:sym typeface="Helvetica Neue"/>
            </a:endParaRPr>
          </a:p>
        </p:txBody>
      </p:sp>
      <p:cxnSp>
        <p:nvCxnSpPr>
          <p:cNvPr id="39" name="Google Shape;39;p9"/>
          <p:cNvCxnSpPr/>
          <p:nvPr/>
        </p:nvCxnSpPr>
        <p:spPr>
          <a:xfrm>
            <a:off x="5029675" y="4495498"/>
            <a:ext cx="686403" cy="3"/>
          </a:xfrm>
          <a:prstGeom prst="straightConnector1">
            <a:avLst/>
          </a:prstGeom>
          <a:noFill/>
          <a:ln cap="flat" cmpd="sng" w="19050">
            <a:solidFill>
              <a:srgbClr val="26A69A"/>
            </a:solidFill>
            <a:prstDash val="solid"/>
            <a:round/>
            <a:headEnd len="sm" w="sm" type="none"/>
            <a:tailEnd len="sm" w="sm" type="none"/>
          </a:ln>
        </p:spPr>
      </p:cxnSp>
      <p:sp>
        <p:nvSpPr>
          <p:cNvPr id="40" name="Google Shape;40;p9"/>
          <p:cNvSpPr txBox="1"/>
          <p:nvPr>
            <p:ph type="title"/>
          </p:nvPr>
        </p:nvSpPr>
        <p:spPr>
          <a:xfrm>
            <a:off x="265500" y="0"/>
            <a:ext cx="4045200" cy="2715551"/>
          </a:xfrm>
          <a:prstGeom prst="rect">
            <a:avLst/>
          </a:prstGeom>
          <a:noFill/>
          <a:ln>
            <a:noFill/>
          </a:ln>
        </p:spPr>
        <p:txBody>
          <a:bodyPr anchorCtr="0" anchor="b" bIns="91400" lIns="91400" spcFirstLastPara="1" rIns="91400" wrap="square" tIns="91400">
            <a:noAutofit/>
          </a:bodyPr>
          <a:lstStyle>
            <a:lvl1pPr lvl="0" algn="ctr">
              <a:spcBef>
                <a:spcPts val="0"/>
              </a:spcBef>
              <a:spcAft>
                <a:spcPts val="0"/>
              </a:spcAft>
              <a:buSzPts val="1400"/>
              <a:buNone/>
              <a:defRPr sz="4200">
                <a:solidFill>
                  <a:srgbClr val="26A69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9"/>
          <p:cNvSpPr txBox="1"/>
          <p:nvPr>
            <p:ph idx="1" type="body"/>
          </p:nvPr>
        </p:nvSpPr>
        <p:spPr>
          <a:xfrm>
            <a:off x="265500" y="2768999"/>
            <a:ext cx="4045200" cy="2374501"/>
          </a:xfrm>
          <a:prstGeom prst="rect">
            <a:avLst/>
          </a:prstGeom>
          <a:noFill/>
          <a:ln>
            <a:noFill/>
          </a:ln>
        </p:spPr>
        <p:txBody>
          <a:bodyPr anchorCtr="0" anchor="t" bIns="91400" lIns="91400" spcFirstLastPara="1" rIns="91400" wrap="square" tIns="91400">
            <a:noAutofit/>
          </a:bodyPr>
          <a:lstStyle>
            <a:lvl1pPr indent="-228600" lvl="0" marL="457200" algn="ctr">
              <a:spcBef>
                <a:spcPts val="0"/>
              </a:spcBef>
              <a:spcAft>
                <a:spcPts val="0"/>
              </a:spcAft>
              <a:buSzPts val="1400"/>
              <a:buNone/>
              <a:defRPr sz="2100"/>
            </a:lvl1pPr>
            <a:lvl2pPr indent="-228600" lvl="1" marL="914400" algn="ctr">
              <a:spcBef>
                <a:spcPts val="0"/>
              </a:spcBef>
              <a:spcAft>
                <a:spcPts val="0"/>
              </a:spcAft>
              <a:buSzPts val="1400"/>
              <a:buNone/>
              <a:defRPr sz="2100"/>
            </a:lvl2pPr>
            <a:lvl3pPr indent="-228600" lvl="2" marL="1371600" algn="ctr">
              <a:spcBef>
                <a:spcPts val="0"/>
              </a:spcBef>
              <a:spcAft>
                <a:spcPts val="0"/>
              </a:spcAft>
              <a:buSzPts val="1400"/>
              <a:buNone/>
              <a:defRPr sz="2100"/>
            </a:lvl3pPr>
            <a:lvl4pPr indent="-228600" lvl="3" marL="1828800" algn="ctr">
              <a:spcBef>
                <a:spcPts val="0"/>
              </a:spcBef>
              <a:spcAft>
                <a:spcPts val="0"/>
              </a:spcAft>
              <a:buSzPts val="1400"/>
              <a:buNone/>
              <a:defRPr sz="2100"/>
            </a:lvl4pPr>
            <a:lvl5pPr indent="-228600" lvl="4" marL="2286000" algn="ctr">
              <a:spcBef>
                <a:spcPts val="0"/>
              </a:spcBef>
              <a:spcAft>
                <a:spcPts val="0"/>
              </a:spcAft>
              <a:buSzPts val="1400"/>
              <a:buNone/>
              <a:defRPr sz="2100"/>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2" name="Google Shape;42;p9"/>
          <p:cNvSpPr txBox="1"/>
          <p:nvPr>
            <p:ph idx="12" type="sldNum"/>
          </p:nvPr>
        </p:nvSpPr>
        <p:spPr>
          <a:xfrm>
            <a:off x="8472457" y="4692391"/>
            <a:ext cx="548703" cy="335247"/>
          </a:xfrm>
          <a:prstGeom prst="rect">
            <a:avLst/>
          </a:prstGeom>
          <a:noFill/>
          <a:ln>
            <a:noFill/>
          </a:ln>
        </p:spPr>
        <p:txBody>
          <a:bodyPr anchorCtr="0" anchor="ctr" bIns="91400" lIns="91400" spcFirstLastPara="1" rIns="91400" wrap="square" tIns="91400">
            <a:noAutofit/>
          </a:bodyPr>
          <a:lstStyle>
            <a:lvl1pPr indent="0" lvl="0" marL="0" marR="0" algn="r">
              <a:spcBef>
                <a:spcPts val="0"/>
              </a:spcBef>
              <a:buNone/>
              <a:defRPr b="0" i="0" sz="1000" u="none" cap="none" strike="noStrike">
                <a:solidFill>
                  <a:srgbClr val="FFFBF0"/>
                </a:solidFill>
                <a:latin typeface="Old Standard TT"/>
                <a:ea typeface="Old Standard TT"/>
                <a:cs typeface="Old Standard TT"/>
                <a:sym typeface="Old Standard TT"/>
              </a:defRPr>
            </a:lvl1pPr>
            <a:lvl2pPr indent="0" lvl="1" marL="0" marR="0" algn="r">
              <a:spcBef>
                <a:spcPts val="0"/>
              </a:spcBef>
              <a:buNone/>
              <a:defRPr b="0" i="0" sz="1000" u="none" cap="none" strike="noStrike">
                <a:solidFill>
                  <a:srgbClr val="FFFBF0"/>
                </a:solidFill>
                <a:latin typeface="Old Standard TT"/>
                <a:ea typeface="Old Standard TT"/>
                <a:cs typeface="Old Standard TT"/>
                <a:sym typeface="Old Standard TT"/>
              </a:defRPr>
            </a:lvl2pPr>
            <a:lvl3pPr indent="0" lvl="2" marL="0" marR="0" algn="r">
              <a:spcBef>
                <a:spcPts val="0"/>
              </a:spcBef>
              <a:buNone/>
              <a:defRPr b="0" i="0" sz="1000" u="none" cap="none" strike="noStrike">
                <a:solidFill>
                  <a:srgbClr val="FFFBF0"/>
                </a:solidFill>
                <a:latin typeface="Old Standard TT"/>
                <a:ea typeface="Old Standard TT"/>
                <a:cs typeface="Old Standard TT"/>
                <a:sym typeface="Old Standard TT"/>
              </a:defRPr>
            </a:lvl3pPr>
            <a:lvl4pPr indent="0" lvl="3" marL="0" marR="0" algn="r">
              <a:spcBef>
                <a:spcPts val="0"/>
              </a:spcBef>
              <a:buNone/>
              <a:defRPr b="0" i="0" sz="1000" u="none" cap="none" strike="noStrike">
                <a:solidFill>
                  <a:srgbClr val="FFFBF0"/>
                </a:solidFill>
                <a:latin typeface="Old Standard TT"/>
                <a:ea typeface="Old Standard TT"/>
                <a:cs typeface="Old Standard TT"/>
                <a:sym typeface="Old Standard TT"/>
              </a:defRPr>
            </a:lvl4pPr>
            <a:lvl5pPr indent="0" lvl="4" marL="0" marR="0" algn="r">
              <a:spcBef>
                <a:spcPts val="0"/>
              </a:spcBef>
              <a:buNone/>
              <a:defRPr b="0" i="0" sz="1000" u="none" cap="none" strike="noStrike">
                <a:solidFill>
                  <a:srgbClr val="FFFBF0"/>
                </a:solidFill>
                <a:latin typeface="Old Standard TT"/>
                <a:ea typeface="Old Standard TT"/>
                <a:cs typeface="Old Standard TT"/>
                <a:sym typeface="Old Standard TT"/>
              </a:defRPr>
            </a:lvl5pPr>
            <a:lvl6pPr indent="0" lvl="5" marL="0" marR="0" algn="r">
              <a:spcBef>
                <a:spcPts val="0"/>
              </a:spcBef>
              <a:buNone/>
              <a:defRPr b="0" i="0" sz="1000" u="none" cap="none" strike="noStrike">
                <a:solidFill>
                  <a:srgbClr val="FFFBF0"/>
                </a:solidFill>
                <a:latin typeface="Old Standard TT"/>
                <a:ea typeface="Old Standard TT"/>
                <a:cs typeface="Old Standard TT"/>
                <a:sym typeface="Old Standard TT"/>
              </a:defRPr>
            </a:lvl6pPr>
            <a:lvl7pPr indent="0" lvl="6" marL="0" marR="0" algn="r">
              <a:spcBef>
                <a:spcPts val="0"/>
              </a:spcBef>
              <a:buNone/>
              <a:defRPr b="0" i="0" sz="1000" u="none" cap="none" strike="noStrike">
                <a:solidFill>
                  <a:srgbClr val="FFFBF0"/>
                </a:solidFill>
                <a:latin typeface="Old Standard TT"/>
                <a:ea typeface="Old Standard TT"/>
                <a:cs typeface="Old Standard TT"/>
                <a:sym typeface="Old Standard TT"/>
              </a:defRPr>
            </a:lvl7pPr>
            <a:lvl8pPr indent="0" lvl="7" marL="0" marR="0" algn="r">
              <a:spcBef>
                <a:spcPts val="0"/>
              </a:spcBef>
              <a:buNone/>
              <a:defRPr b="0" i="0" sz="1000" u="none" cap="none" strike="noStrike">
                <a:solidFill>
                  <a:srgbClr val="FFFBF0"/>
                </a:solidFill>
                <a:latin typeface="Old Standard TT"/>
                <a:ea typeface="Old Standard TT"/>
                <a:cs typeface="Old Standard TT"/>
                <a:sym typeface="Old Standard TT"/>
              </a:defRPr>
            </a:lvl8pPr>
            <a:lvl9pPr indent="0" lvl="8" marL="0" marR="0" algn="r">
              <a:spcBef>
                <a:spcPts val="0"/>
              </a:spcBef>
              <a:buNone/>
              <a:defRPr b="0" i="0" sz="1000" u="none" cap="none" strike="noStrike">
                <a:solidFill>
                  <a:srgbClr val="FFFBF0"/>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showMasterSp="0">
  <p:cSld name="Big number">
    <p:spTree>
      <p:nvGrpSpPr>
        <p:cNvPr id="43" name="Shape 43"/>
        <p:cNvGrpSpPr/>
        <p:nvPr/>
      </p:nvGrpSpPr>
      <p:grpSpPr>
        <a:xfrm>
          <a:off x="0" y="0"/>
          <a:ext cx="0" cy="0"/>
          <a:chOff x="0" y="0"/>
          <a:chExt cx="0" cy="0"/>
        </a:xfrm>
      </p:grpSpPr>
      <p:sp>
        <p:nvSpPr>
          <p:cNvPr id="44" name="Google Shape;44;p10"/>
          <p:cNvSpPr txBox="1"/>
          <p:nvPr>
            <p:ph type="title"/>
          </p:nvPr>
        </p:nvSpPr>
        <p:spPr>
          <a:xfrm>
            <a:off x="311698" y="0"/>
            <a:ext cx="8520604" cy="3145951"/>
          </a:xfrm>
          <a:prstGeom prst="rect">
            <a:avLst/>
          </a:prstGeom>
          <a:noFill/>
          <a:ln>
            <a:noFill/>
          </a:ln>
        </p:spPr>
        <p:txBody>
          <a:bodyPr anchorCtr="0" anchor="b" bIns="91400" lIns="91400" spcFirstLastPara="1" rIns="91400" wrap="square" tIns="91400">
            <a:noAutofit/>
          </a:bodyPr>
          <a:lstStyle>
            <a:lvl1pPr lvl="0" algn="ctr">
              <a:spcBef>
                <a:spcPts val="0"/>
              </a:spcBef>
              <a:spcAft>
                <a:spcPts val="0"/>
              </a:spcAft>
              <a:buSzPts val="1400"/>
              <a:buNone/>
              <a:defRPr sz="140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0"/>
          <p:cNvSpPr txBox="1"/>
          <p:nvPr>
            <p:ph idx="1" type="body"/>
          </p:nvPr>
        </p:nvSpPr>
        <p:spPr>
          <a:xfrm>
            <a:off x="311698" y="3228425"/>
            <a:ext cx="8520604" cy="1915075"/>
          </a:xfrm>
          <a:prstGeom prst="rect">
            <a:avLst/>
          </a:prstGeom>
          <a:noFill/>
          <a:ln>
            <a:noFill/>
          </a:ln>
        </p:spPr>
        <p:txBody>
          <a:bodyPr anchorCtr="0" anchor="t" bIns="91400" lIns="91400" spcFirstLastPara="1" rIns="91400" wrap="square" tIns="91400">
            <a:noAutofit/>
          </a:bodyPr>
          <a:lstStyle>
            <a:lvl1pPr indent="-228600" lvl="0" marL="457200" algn="ctr">
              <a:spcBef>
                <a:spcPts val="0"/>
              </a:spcBef>
              <a:spcAft>
                <a:spcPts val="0"/>
              </a:spcAft>
              <a:buSzPts val="1400"/>
              <a:buNone/>
              <a:defRPr/>
            </a:lvl1pPr>
            <a:lvl2pPr indent="-228600" lvl="1" marL="914400" algn="ctr">
              <a:spcBef>
                <a:spcPts val="0"/>
              </a:spcBef>
              <a:spcAft>
                <a:spcPts val="0"/>
              </a:spcAft>
              <a:buSzPts val="1400"/>
              <a:buNone/>
              <a:defRPr/>
            </a:lvl2pPr>
            <a:lvl3pPr indent="-228600" lvl="2" marL="1371600" algn="ctr">
              <a:spcBef>
                <a:spcPts val="0"/>
              </a:spcBef>
              <a:spcAft>
                <a:spcPts val="0"/>
              </a:spcAft>
              <a:buSzPts val="1400"/>
              <a:buNone/>
              <a:defRPr/>
            </a:lvl3pPr>
            <a:lvl4pPr indent="-228600" lvl="3" marL="1828800" algn="ctr">
              <a:spcBef>
                <a:spcPts val="0"/>
              </a:spcBef>
              <a:spcAft>
                <a:spcPts val="0"/>
              </a:spcAft>
              <a:buSzPts val="1400"/>
              <a:buNone/>
              <a:defRPr/>
            </a:lvl4pPr>
            <a:lvl5pPr indent="-228600" lvl="4" marL="2286000" algn="ctr">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6" name="Google Shape;46;p10"/>
          <p:cNvSpPr txBox="1"/>
          <p:nvPr>
            <p:ph idx="12" type="sldNum"/>
          </p:nvPr>
        </p:nvSpPr>
        <p:spPr>
          <a:xfrm>
            <a:off x="8472457" y="4692391"/>
            <a:ext cx="548703" cy="335247"/>
          </a:xfrm>
          <a:prstGeom prst="rect">
            <a:avLst/>
          </a:prstGeom>
          <a:noFill/>
          <a:ln>
            <a:noFill/>
          </a:ln>
        </p:spPr>
        <p:txBody>
          <a:bodyPr anchorCtr="0" anchor="ctr" bIns="91400" lIns="91400" spcFirstLastPara="1" rIns="91400" wrap="square" tIns="91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BF0"/>
        </a:solidFill>
      </p:bgPr>
    </p:bg>
    <p:spTree>
      <p:nvGrpSpPr>
        <p:cNvPr id="5" name="Shape 5"/>
        <p:cNvGrpSpPr/>
        <p:nvPr/>
      </p:nvGrpSpPr>
      <p:grpSpPr>
        <a:xfrm>
          <a:off x="0" y="0"/>
          <a:ext cx="0" cy="0"/>
          <a:chOff x="0" y="0"/>
          <a:chExt cx="0" cy="0"/>
        </a:xfrm>
      </p:grpSpPr>
      <p:sp>
        <p:nvSpPr>
          <p:cNvPr id="6" name="Google Shape;6;p1"/>
          <p:cNvSpPr/>
          <p:nvPr/>
        </p:nvSpPr>
        <p:spPr>
          <a:xfrm>
            <a:off x="0" y="5045700"/>
            <a:ext cx="9144000" cy="97803"/>
          </a:xfrm>
          <a:prstGeom prst="rect">
            <a:avLst/>
          </a:prstGeom>
          <a:solidFill>
            <a:srgbClr val="26A69A"/>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1400" u="none" cap="none" strike="noStrike">
              <a:latin typeface="Helvetica Neue"/>
              <a:ea typeface="Helvetica Neue"/>
              <a:cs typeface="Helvetica Neue"/>
              <a:sym typeface="Helvetica Neue"/>
            </a:endParaRPr>
          </a:p>
        </p:txBody>
      </p:sp>
      <p:sp>
        <p:nvSpPr>
          <p:cNvPr id="7" name="Google Shape;7;p1"/>
          <p:cNvSpPr txBox="1"/>
          <p:nvPr>
            <p:ph type="title"/>
          </p:nvPr>
        </p:nvSpPr>
        <p:spPr>
          <a:xfrm>
            <a:off x="311698" y="445025"/>
            <a:ext cx="8520604" cy="726575"/>
          </a:xfrm>
          <a:prstGeom prst="rect">
            <a:avLst/>
          </a:prstGeom>
          <a:noFill/>
          <a:ln>
            <a:noFill/>
          </a:ln>
        </p:spPr>
        <p:txBody>
          <a:bodyPr anchorCtr="0" anchor="t" bIns="91400" lIns="91400" spcFirstLastPara="1" rIns="91400" wrap="square" tIns="91400">
            <a:noAutofit/>
          </a:bodyPr>
          <a:lstStyle>
            <a:lvl1pPr lvl="0" marR="0" rtl="0" algn="l">
              <a:spcBef>
                <a:spcPts val="0"/>
              </a:spcBef>
              <a:spcAft>
                <a:spcPts val="0"/>
              </a:spcAft>
              <a:buSzPts val="1400"/>
              <a:buNone/>
              <a:defRPr b="0" i="0" sz="1400" u="none" cap="none" strike="noStrike">
                <a:latin typeface="Arial"/>
                <a:ea typeface="Arial"/>
                <a:cs typeface="Arial"/>
                <a:sym typeface="Arial"/>
              </a:defRPr>
            </a:lvl1pPr>
            <a:lvl2pPr lvl="1" marR="0" rtl="0" algn="l">
              <a:spcBef>
                <a:spcPts val="0"/>
              </a:spcBef>
              <a:spcAft>
                <a:spcPts val="0"/>
              </a:spcAft>
              <a:buSzPts val="1400"/>
              <a:buNone/>
              <a:defRPr b="0" i="0" sz="1400" u="none" cap="none" strike="noStrike">
                <a:latin typeface="Arial"/>
                <a:ea typeface="Arial"/>
                <a:cs typeface="Arial"/>
                <a:sym typeface="Arial"/>
              </a:defRPr>
            </a:lvl2pPr>
            <a:lvl3pPr lvl="2" marR="0" rtl="0" algn="l">
              <a:spcBef>
                <a:spcPts val="0"/>
              </a:spcBef>
              <a:spcAft>
                <a:spcPts val="0"/>
              </a:spcAft>
              <a:buSzPts val="1400"/>
              <a:buNone/>
              <a:defRPr b="0" i="0" sz="1400" u="none" cap="none" strike="noStrike">
                <a:latin typeface="Arial"/>
                <a:ea typeface="Arial"/>
                <a:cs typeface="Arial"/>
                <a:sym typeface="Arial"/>
              </a:defRPr>
            </a:lvl3pPr>
            <a:lvl4pPr lvl="3" marR="0" rtl="0" algn="l">
              <a:spcBef>
                <a:spcPts val="0"/>
              </a:spcBef>
              <a:spcAft>
                <a:spcPts val="0"/>
              </a:spcAft>
              <a:buSzPts val="1400"/>
              <a:buNone/>
              <a:defRPr b="0" i="0" sz="1400" u="none" cap="none" strike="noStrike">
                <a:latin typeface="Arial"/>
                <a:ea typeface="Arial"/>
                <a:cs typeface="Arial"/>
                <a:sym typeface="Arial"/>
              </a:defRPr>
            </a:lvl4pPr>
            <a:lvl5pPr lvl="4" marR="0" rtl="0" algn="l">
              <a:spcBef>
                <a:spcPts val="0"/>
              </a:spcBef>
              <a:spcAft>
                <a:spcPts val="0"/>
              </a:spcAft>
              <a:buSzPts val="1400"/>
              <a:buNone/>
              <a:defRPr b="0" i="0" sz="1400" u="none" cap="none" strike="noStrike">
                <a:latin typeface="Arial"/>
                <a:ea typeface="Arial"/>
                <a:cs typeface="Arial"/>
                <a:sym typeface="Arial"/>
              </a:defRPr>
            </a:lvl5pPr>
            <a:lvl6pPr lvl="5" marR="0" rtl="0" algn="l">
              <a:spcBef>
                <a:spcPts val="0"/>
              </a:spcBef>
              <a:spcAft>
                <a:spcPts val="0"/>
              </a:spcAft>
              <a:buSzPts val="1400"/>
              <a:buNone/>
              <a:defRPr b="0" i="0" sz="1400" u="none" cap="none" strike="noStrike">
                <a:latin typeface="Arial"/>
                <a:ea typeface="Arial"/>
                <a:cs typeface="Arial"/>
                <a:sym typeface="Arial"/>
              </a:defRPr>
            </a:lvl6pPr>
            <a:lvl7pPr lvl="6" marR="0" rtl="0" algn="l">
              <a:spcBef>
                <a:spcPts val="0"/>
              </a:spcBef>
              <a:spcAft>
                <a:spcPts val="0"/>
              </a:spcAft>
              <a:buSzPts val="1400"/>
              <a:buNone/>
              <a:defRPr b="0" i="0" sz="1400" u="none" cap="none" strike="noStrike">
                <a:latin typeface="Arial"/>
                <a:ea typeface="Arial"/>
                <a:cs typeface="Arial"/>
                <a:sym typeface="Arial"/>
              </a:defRPr>
            </a:lvl7pPr>
            <a:lvl8pPr lvl="7" marR="0" rtl="0" algn="l">
              <a:spcBef>
                <a:spcPts val="0"/>
              </a:spcBef>
              <a:spcAft>
                <a:spcPts val="0"/>
              </a:spcAft>
              <a:buSzPts val="1400"/>
              <a:buNone/>
              <a:defRPr b="0" i="0" sz="1400" u="none" cap="none" strike="noStrike">
                <a:latin typeface="Arial"/>
                <a:ea typeface="Arial"/>
                <a:cs typeface="Arial"/>
                <a:sym typeface="Arial"/>
              </a:defRPr>
            </a:lvl8pPr>
            <a:lvl9pPr lvl="8" marR="0" rtl="0" algn="l">
              <a:spcBef>
                <a:spcPts val="0"/>
              </a:spcBef>
              <a:spcAft>
                <a:spcPts val="0"/>
              </a:spcAft>
              <a:buSzPts val="1400"/>
              <a:buNone/>
              <a:defRPr b="0" i="0" sz="1400" u="none" cap="none" strike="noStrike">
                <a:latin typeface="Arial"/>
                <a:ea typeface="Arial"/>
                <a:cs typeface="Arial"/>
                <a:sym typeface="Arial"/>
              </a:defRPr>
            </a:lvl9pPr>
          </a:lstStyle>
          <a:p/>
        </p:txBody>
      </p:sp>
      <p:sp>
        <p:nvSpPr>
          <p:cNvPr id="8" name="Google Shape;8;p1"/>
          <p:cNvSpPr txBox="1"/>
          <p:nvPr>
            <p:ph idx="1" type="body"/>
          </p:nvPr>
        </p:nvSpPr>
        <p:spPr>
          <a:xfrm>
            <a:off x="311698" y="1171599"/>
            <a:ext cx="8520604" cy="3971901"/>
          </a:xfrm>
          <a:prstGeom prst="rect">
            <a:avLst/>
          </a:prstGeom>
          <a:noFill/>
          <a:ln>
            <a:noFill/>
          </a:ln>
        </p:spPr>
        <p:txBody>
          <a:bodyPr anchorCtr="0" anchor="t" bIns="91400" lIns="91400" spcFirstLastPara="1" rIns="91400" wrap="square" tIns="91400">
            <a:noAutofit/>
          </a:bodyPr>
          <a:lstStyle>
            <a:lvl1pPr indent="-228600" lvl="0" marL="457200" marR="0" rtl="0" algn="l">
              <a:spcBef>
                <a:spcPts val="0"/>
              </a:spcBef>
              <a:spcAft>
                <a:spcPts val="0"/>
              </a:spcAft>
              <a:buSzPts val="1400"/>
              <a:buNone/>
              <a:defRPr b="0" i="0" sz="1400" u="none" cap="none" strike="noStrike">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latin typeface="Arial"/>
                <a:ea typeface="Arial"/>
                <a:cs typeface="Arial"/>
                <a:sym typeface="Arial"/>
              </a:defRPr>
            </a:lvl5pPr>
            <a:lvl6pPr indent="-228600" lvl="5" marL="2743200" marR="0" rtl="0" algn="l">
              <a:spcBef>
                <a:spcPts val="0"/>
              </a:spcBef>
              <a:spcAft>
                <a:spcPts val="0"/>
              </a:spcAft>
              <a:buSzPts val="1400"/>
              <a:buNone/>
              <a:defRPr b="0" i="0" sz="1400" u="none" cap="none" strike="noStrike">
                <a:latin typeface="Arial"/>
                <a:ea typeface="Arial"/>
                <a:cs typeface="Arial"/>
                <a:sym typeface="Arial"/>
              </a:defRPr>
            </a:lvl6pPr>
            <a:lvl7pPr indent="-228600" lvl="6" marL="3200400" marR="0" rtl="0" algn="l">
              <a:spcBef>
                <a:spcPts val="0"/>
              </a:spcBef>
              <a:spcAft>
                <a:spcPts val="0"/>
              </a:spcAft>
              <a:buSzPts val="1400"/>
              <a:buNone/>
              <a:defRPr b="0" i="0" sz="1400" u="none" cap="none" strike="noStrike">
                <a:latin typeface="Arial"/>
                <a:ea typeface="Arial"/>
                <a:cs typeface="Arial"/>
                <a:sym typeface="Arial"/>
              </a:defRPr>
            </a:lvl7pPr>
            <a:lvl8pPr indent="-228600" lvl="7" marL="3657600" marR="0" rtl="0" algn="l">
              <a:spcBef>
                <a:spcPts val="0"/>
              </a:spcBef>
              <a:spcAft>
                <a:spcPts val="0"/>
              </a:spcAft>
              <a:buSzPts val="1400"/>
              <a:buNone/>
              <a:defRPr b="0" i="0" sz="1400" u="none" cap="none" strike="noStrike">
                <a:latin typeface="Arial"/>
                <a:ea typeface="Arial"/>
                <a:cs typeface="Arial"/>
                <a:sym typeface="Arial"/>
              </a:defRPr>
            </a:lvl8pPr>
            <a:lvl9pPr indent="-228600" lvl="8" marL="4114800" marR="0" rtl="0" algn="l">
              <a:spcBef>
                <a:spcPts val="0"/>
              </a:spcBef>
              <a:spcAft>
                <a:spcPts val="0"/>
              </a:spcAft>
              <a:buSzPts val="1400"/>
              <a:buNone/>
              <a:defRPr b="0" i="0" sz="1400" u="none" cap="none" strike="noStrike">
                <a:latin typeface="Arial"/>
                <a:ea typeface="Arial"/>
                <a:cs typeface="Arial"/>
                <a:sym typeface="Arial"/>
              </a:defRPr>
            </a:lvl9pPr>
          </a:lstStyle>
          <a:p/>
        </p:txBody>
      </p:sp>
      <p:sp>
        <p:nvSpPr>
          <p:cNvPr id="9" name="Google Shape;9;p1"/>
          <p:cNvSpPr txBox="1"/>
          <p:nvPr>
            <p:ph idx="12" type="sldNum"/>
          </p:nvPr>
        </p:nvSpPr>
        <p:spPr>
          <a:xfrm>
            <a:off x="8472457" y="4692391"/>
            <a:ext cx="548703" cy="335247"/>
          </a:xfrm>
          <a:prstGeom prst="rect">
            <a:avLst/>
          </a:prstGeom>
          <a:noFill/>
          <a:ln>
            <a:noFill/>
          </a:ln>
        </p:spPr>
        <p:txBody>
          <a:bodyPr anchorCtr="0" anchor="ctr" bIns="91400" lIns="91400" spcFirstLastPara="1" rIns="91400" wrap="square" tIns="91400">
            <a:noAutofit/>
          </a:bodyPr>
          <a:lstStyle>
            <a:lvl1pPr indent="0" lvl="0" marL="0" marR="0" rtl="0" algn="r">
              <a:spcBef>
                <a:spcPts val="0"/>
              </a:spcBef>
              <a:buNone/>
              <a:defRPr b="0" i="0" sz="1000" u="none" cap="none" strike="noStrike">
                <a:latin typeface="Old Standard TT"/>
                <a:ea typeface="Old Standard TT"/>
                <a:cs typeface="Old Standard TT"/>
                <a:sym typeface="Old Standard TT"/>
              </a:defRPr>
            </a:lvl1pPr>
            <a:lvl2pPr indent="0" lvl="1" marL="0" marR="0" rtl="0" algn="r">
              <a:spcBef>
                <a:spcPts val="0"/>
              </a:spcBef>
              <a:buNone/>
              <a:defRPr b="0" i="0" sz="1000" u="none" cap="none" strike="noStrike">
                <a:latin typeface="Old Standard TT"/>
                <a:ea typeface="Old Standard TT"/>
                <a:cs typeface="Old Standard TT"/>
                <a:sym typeface="Old Standard TT"/>
              </a:defRPr>
            </a:lvl2pPr>
            <a:lvl3pPr indent="0" lvl="2" marL="0" marR="0" rtl="0" algn="r">
              <a:spcBef>
                <a:spcPts val="0"/>
              </a:spcBef>
              <a:buNone/>
              <a:defRPr b="0" i="0" sz="1000" u="none" cap="none" strike="noStrike">
                <a:latin typeface="Old Standard TT"/>
                <a:ea typeface="Old Standard TT"/>
                <a:cs typeface="Old Standard TT"/>
                <a:sym typeface="Old Standard TT"/>
              </a:defRPr>
            </a:lvl3pPr>
            <a:lvl4pPr indent="0" lvl="3" marL="0" marR="0" rtl="0" algn="r">
              <a:spcBef>
                <a:spcPts val="0"/>
              </a:spcBef>
              <a:buNone/>
              <a:defRPr b="0" i="0" sz="1000" u="none" cap="none" strike="noStrike">
                <a:latin typeface="Old Standard TT"/>
                <a:ea typeface="Old Standard TT"/>
                <a:cs typeface="Old Standard TT"/>
                <a:sym typeface="Old Standard TT"/>
              </a:defRPr>
            </a:lvl4pPr>
            <a:lvl5pPr indent="0" lvl="4" marL="0" marR="0" rtl="0" algn="r">
              <a:spcBef>
                <a:spcPts val="0"/>
              </a:spcBef>
              <a:buNone/>
              <a:defRPr b="0" i="0" sz="1000" u="none" cap="none" strike="noStrike">
                <a:latin typeface="Old Standard TT"/>
                <a:ea typeface="Old Standard TT"/>
                <a:cs typeface="Old Standard TT"/>
                <a:sym typeface="Old Standard TT"/>
              </a:defRPr>
            </a:lvl5pPr>
            <a:lvl6pPr indent="0" lvl="5" marL="0" marR="0" rtl="0" algn="r">
              <a:spcBef>
                <a:spcPts val="0"/>
              </a:spcBef>
              <a:buNone/>
              <a:defRPr b="0" i="0" sz="1000" u="none" cap="none" strike="noStrike">
                <a:latin typeface="Old Standard TT"/>
                <a:ea typeface="Old Standard TT"/>
                <a:cs typeface="Old Standard TT"/>
                <a:sym typeface="Old Standard TT"/>
              </a:defRPr>
            </a:lvl6pPr>
            <a:lvl7pPr indent="0" lvl="6" marL="0" marR="0" rtl="0" algn="r">
              <a:spcBef>
                <a:spcPts val="0"/>
              </a:spcBef>
              <a:buNone/>
              <a:defRPr b="0" i="0" sz="1000" u="none" cap="none" strike="noStrike">
                <a:latin typeface="Old Standard TT"/>
                <a:ea typeface="Old Standard TT"/>
                <a:cs typeface="Old Standard TT"/>
                <a:sym typeface="Old Standard TT"/>
              </a:defRPr>
            </a:lvl7pPr>
            <a:lvl8pPr indent="0" lvl="7" marL="0" marR="0" rtl="0" algn="r">
              <a:spcBef>
                <a:spcPts val="0"/>
              </a:spcBef>
              <a:buNone/>
              <a:defRPr b="0" i="0" sz="1000" u="none" cap="none" strike="noStrike">
                <a:latin typeface="Old Standard TT"/>
                <a:ea typeface="Old Standard TT"/>
                <a:cs typeface="Old Standard TT"/>
                <a:sym typeface="Old Standard TT"/>
              </a:defRPr>
            </a:lvl8pPr>
            <a:lvl9pPr indent="0" lvl="8" marL="0" marR="0" rtl="0" algn="r">
              <a:spcBef>
                <a:spcPts val="0"/>
              </a:spcBef>
              <a:buNone/>
              <a:defRPr b="0" i="0" sz="1000" u="none" cap="none" strike="noStrike">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www.amruta.org/1998/05/10/sahastrara-puja-1998/"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2" name="Shape 52"/>
        <p:cNvGrpSpPr/>
        <p:nvPr/>
      </p:nvGrpSpPr>
      <p:grpSpPr>
        <a:xfrm>
          <a:off x="0" y="0"/>
          <a:ext cx="0" cy="0"/>
          <a:chOff x="0" y="0"/>
          <a:chExt cx="0" cy="0"/>
        </a:xfrm>
      </p:grpSpPr>
      <p:sp>
        <p:nvSpPr>
          <p:cNvPr id="53" name="Google Shape;53;p12"/>
          <p:cNvSpPr txBox="1"/>
          <p:nvPr>
            <p:ph type="title"/>
          </p:nvPr>
        </p:nvSpPr>
        <p:spPr>
          <a:xfrm>
            <a:off x="512700" y="1893298"/>
            <a:ext cx="8118600" cy="991614"/>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None/>
            </a:pPr>
            <a:r>
              <a:rPr b="0" i="0" lang="en-US" sz="5200" u="none" cap="none" strike="noStrike">
                <a:solidFill>
                  <a:srgbClr val="27A8C0"/>
                </a:solidFill>
                <a:latin typeface="Open Sans"/>
                <a:ea typeface="Open Sans"/>
                <a:cs typeface="Open Sans"/>
                <a:sym typeface="Open Sans"/>
              </a:rPr>
              <a:t>Bhagavad Gita</a:t>
            </a:r>
            <a:endParaRPr/>
          </a:p>
        </p:txBody>
      </p:sp>
      <p:sp>
        <p:nvSpPr>
          <p:cNvPr id="54" name="Google Shape;54;p12"/>
          <p:cNvSpPr txBox="1"/>
          <p:nvPr>
            <p:ph idx="1" type="body"/>
          </p:nvPr>
        </p:nvSpPr>
        <p:spPr>
          <a:xfrm>
            <a:off x="1" y="3192690"/>
            <a:ext cx="9144001" cy="1472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400" u="none" cap="none" strike="noStrike">
                <a:solidFill>
                  <a:srgbClr val="B7B7B7"/>
                </a:solidFill>
                <a:latin typeface="Cambria"/>
                <a:ea typeface="Cambria"/>
                <a:cs typeface="Cambria"/>
                <a:sym typeface="Cambria"/>
              </a:rPr>
              <a:t>Detachment/Witness, Non-reaction, Delusion, Dharma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3" name="Shape 103"/>
        <p:cNvGrpSpPr/>
        <p:nvPr/>
      </p:nvGrpSpPr>
      <p:grpSpPr>
        <a:xfrm>
          <a:off x="0" y="0"/>
          <a:ext cx="0" cy="0"/>
          <a:chOff x="0" y="0"/>
          <a:chExt cx="0" cy="0"/>
        </a:xfrm>
      </p:grpSpPr>
      <p:sp>
        <p:nvSpPr>
          <p:cNvPr id="104" name="Google Shape;104;p21"/>
          <p:cNvSpPr txBox="1"/>
          <p:nvPr>
            <p:ph idx="1" type="body"/>
          </p:nvPr>
        </p:nvSpPr>
        <p:spPr>
          <a:xfrm>
            <a:off x="340148" y="449025"/>
            <a:ext cx="5998805" cy="598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i="0" lang="en-US" sz="2700" u="none" cap="none" strike="noStrike">
                <a:solidFill>
                  <a:srgbClr val="27A8C0"/>
                </a:solidFill>
                <a:latin typeface="Open Sans"/>
                <a:ea typeface="Open Sans"/>
                <a:cs typeface="Open Sans"/>
                <a:sym typeface="Open Sans"/>
              </a:rPr>
              <a:t>The Monkey catcher</a:t>
            </a:r>
            <a:endParaRPr/>
          </a:p>
        </p:txBody>
      </p:sp>
      <p:sp>
        <p:nvSpPr>
          <p:cNvPr id="105" name="Google Shape;105;p21"/>
          <p:cNvSpPr/>
          <p:nvPr/>
        </p:nvSpPr>
        <p:spPr>
          <a:xfrm>
            <a:off x="433948" y="1047824"/>
            <a:ext cx="8514744" cy="4290168"/>
          </a:xfrm>
          <a:prstGeom prst="rect">
            <a:avLst/>
          </a:prstGeom>
          <a:noFill/>
          <a:ln>
            <a:noFill/>
          </a:ln>
        </p:spPr>
        <p:txBody>
          <a:bodyPr anchorCtr="0" anchor="t" bIns="91400" lIns="91400" spcFirstLastPara="1" rIns="91400" wrap="square" tIns="91400">
            <a:noAutofit/>
          </a:bodyPr>
          <a:lstStyle/>
          <a:p>
            <a:pPr indent="0" lvl="0" marL="0" marR="0" rtl="0" algn="l">
              <a:spcBef>
                <a:spcPts val="0"/>
              </a:spcBef>
              <a:spcAft>
                <a:spcPts val="0"/>
              </a:spcAft>
              <a:buNone/>
            </a:pPr>
            <a:r>
              <a:rPr b="0" i="0" lang="en-US" sz="1400" u="none" cap="none" strike="noStrike">
                <a:latin typeface="Arial"/>
                <a:ea typeface="Arial"/>
                <a:cs typeface="Arial"/>
                <a:sym typeface="Arial"/>
              </a:rPr>
              <a:t>Desire rising, senses burning hot cold,  hungry monkey, searching for food,</a:t>
            </a:r>
            <a:endParaRPr b="0" i="0" sz="1400" u="none" cap="none" strike="noStrike">
              <a:latin typeface="Arial"/>
              <a:ea typeface="Arial"/>
              <a:cs typeface="Arial"/>
              <a:sym typeface="Arial"/>
            </a:endParaRPr>
          </a:p>
          <a:p>
            <a:pPr indent="0" lvl="0" marL="0" marR="0" rtl="0" algn="l">
              <a:spcBef>
                <a:spcPts val="0"/>
              </a:spcBef>
              <a:spcAft>
                <a:spcPts val="0"/>
              </a:spcAft>
              <a:buNone/>
            </a:pPr>
            <a:r>
              <a:rPr b="0" i="0" lang="en-US" sz="1400" u="none" cap="none" strike="noStrike">
                <a:latin typeface="Arial"/>
                <a:ea typeface="Arial"/>
                <a:cs typeface="Arial"/>
                <a:sym typeface="Arial"/>
              </a:rPr>
              <a:t>scent of sweetmeats that entice, tempting</a:t>
            </a:r>
            <a:endParaRPr b="0" i="0" sz="1400" u="none" cap="none" strike="noStrike">
              <a:latin typeface="Arial"/>
              <a:ea typeface="Arial"/>
              <a:cs typeface="Arial"/>
              <a:sym typeface="Arial"/>
            </a:endParaRPr>
          </a:p>
          <a:p>
            <a:pPr indent="0" lvl="0" marL="0" marR="0" rtl="0" algn="l">
              <a:spcBef>
                <a:spcPts val="0"/>
              </a:spcBef>
              <a:spcAft>
                <a:spcPts val="0"/>
              </a:spcAft>
              <a:buNone/>
            </a:pPr>
            <a:r>
              <a:rPr b="0" i="0" lang="en-US" sz="1400" u="none" cap="none" strike="noStrike">
                <a:latin typeface="Arial"/>
                <a:ea typeface="Arial"/>
                <a:cs typeface="Arial"/>
                <a:sym typeface="Arial"/>
              </a:rPr>
              <a:t>scent of spiced rice so saltly tempting, beckoning,</a:t>
            </a:r>
            <a:endParaRPr b="0" i="0" sz="1400" u="none" cap="none" strike="noStrike">
              <a:latin typeface="Arial"/>
              <a:ea typeface="Arial"/>
              <a:cs typeface="Arial"/>
              <a:sym typeface="Arial"/>
            </a:endParaRPr>
          </a:p>
          <a:p>
            <a:pPr indent="0" lvl="0" marL="0" marR="0" rtl="0" algn="l">
              <a:spcBef>
                <a:spcPts val="0"/>
              </a:spcBef>
              <a:spcAft>
                <a:spcPts val="0"/>
              </a:spcAft>
              <a:buNone/>
            </a:pPr>
            <a:r>
              <a:rPr b="0" i="0" lang="en-US" sz="1400" u="none" cap="none" strike="noStrike">
                <a:latin typeface="Arial"/>
                <a:ea typeface="Arial"/>
                <a:cs typeface="Arial"/>
                <a:sym typeface="Arial"/>
              </a:rPr>
              <a:t>beckoning, alluring, beckoning, tempting, enticing wish.</a:t>
            </a:r>
            <a:endParaRPr b="0" i="0" sz="1400" u="none" cap="none" strike="noStrike">
              <a:latin typeface="Arial"/>
              <a:ea typeface="Arial"/>
              <a:cs typeface="Arial"/>
              <a:sym typeface="Arial"/>
            </a:endParaRPr>
          </a:p>
          <a:p>
            <a:pPr indent="0" lvl="0" marL="0" marR="0" rtl="0" algn="l">
              <a:spcBef>
                <a:spcPts val="0"/>
              </a:spcBef>
              <a:spcAft>
                <a:spcPts val="0"/>
              </a:spcAft>
              <a:buNone/>
            </a:pPr>
            <a:r>
              <a:rPr b="0" i="0" lang="en-US" sz="1400" u="none" cap="none" strike="noStrike">
                <a:latin typeface="Arial"/>
                <a:ea typeface="Arial"/>
                <a:cs typeface="Arial"/>
                <a:sym typeface="Arial"/>
              </a:rPr>
              <a:t>Should the man, but should the man, </a:t>
            </a:r>
            <a:endParaRPr b="0" i="0" sz="1400" u="none" cap="none" strike="noStrike">
              <a:latin typeface="Arial"/>
              <a:ea typeface="Arial"/>
              <a:cs typeface="Arial"/>
              <a:sym typeface="Arial"/>
            </a:endParaRPr>
          </a:p>
          <a:p>
            <a:pPr indent="0" lvl="0" marL="0" marR="0" rtl="0" algn="l">
              <a:spcBef>
                <a:spcPts val="0"/>
              </a:spcBef>
              <a:spcAft>
                <a:spcPts val="0"/>
              </a:spcAft>
              <a:buNone/>
            </a:pPr>
            <a:r>
              <a:rPr b="0" i="0" lang="en-US" sz="1400" u="none" cap="none" strike="noStrike">
                <a:latin typeface="Arial"/>
                <a:ea typeface="Arial"/>
                <a:cs typeface="Arial"/>
                <a:sym typeface="Arial"/>
              </a:rPr>
              <a:t>monkey be, monkey be? Be!</a:t>
            </a:r>
            <a:endParaRPr b="0" i="0" sz="1400" u="none" cap="none" strike="noStrike">
              <a:latin typeface="Arial"/>
              <a:ea typeface="Arial"/>
              <a:cs typeface="Arial"/>
              <a:sym typeface="Arial"/>
            </a:endParaRPr>
          </a:p>
          <a:p>
            <a:pPr indent="0" lvl="0" marL="0" marR="0" rtl="0" algn="l">
              <a:spcBef>
                <a:spcPts val="0"/>
              </a:spcBef>
              <a:spcAft>
                <a:spcPts val="0"/>
              </a:spcAft>
              <a:buNone/>
            </a:pPr>
            <a:r>
              <a:t/>
            </a:r>
            <a:endParaRPr b="0" i="0" sz="1400" u="none" cap="none" strike="noStrike">
              <a:latin typeface="Arial"/>
              <a:ea typeface="Arial"/>
              <a:cs typeface="Arial"/>
              <a:sym typeface="Arial"/>
            </a:endParaRPr>
          </a:p>
          <a:p>
            <a:pPr indent="0" lvl="0" marL="0" marR="0" rtl="0" algn="l">
              <a:spcBef>
                <a:spcPts val="0"/>
              </a:spcBef>
              <a:spcAft>
                <a:spcPts val="0"/>
              </a:spcAft>
              <a:buNone/>
            </a:pPr>
            <a:r>
              <a:rPr b="0" i="0" lang="en-US" sz="1400" u="none" cap="none" strike="noStrike">
                <a:latin typeface="Arial"/>
                <a:ea typeface="Arial"/>
                <a:cs typeface="Arial"/>
                <a:sym typeface="Arial"/>
              </a:rPr>
              <a:t>Curious monkey, sweet meat hungry, wooden stake driven deep, the trap is set.</a:t>
            </a:r>
            <a:endParaRPr b="0" i="0" sz="1400" u="none" cap="none" strike="noStrike">
              <a:latin typeface="Arial"/>
              <a:ea typeface="Arial"/>
              <a:cs typeface="Arial"/>
              <a:sym typeface="Arial"/>
            </a:endParaRPr>
          </a:p>
          <a:p>
            <a:pPr indent="0" lvl="0" marL="0" marR="0" rtl="0" algn="l">
              <a:spcBef>
                <a:spcPts val="0"/>
              </a:spcBef>
              <a:spcAft>
                <a:spcPts val="0"/>
              </a:spcAft>
              <a:buNone/>
            </a:pPr>
            <a:r>
              <a:rPr b="0" i="0" lang="en-US" sz="1400" u="none" cap="none" strike="noStrike">
                <a:latin typeface="Arial"/>
                <a:ea typeface="Arial"/>
                <a:cs typeface="Arial"/>
                <a:sym typeface="Arial"/>
              </a:rPr>
              <a:t>Bold desire crosses the clearing fearing not for freedom, reaches squeezing a hand through the hole.</a:t>
            </a:r>
            <a:endParaRPr b="0" i="0" sz="1400" u="none" cap="none" strike="noStrike">
              <a:latin typeface="Arial"/>
              <a:ea typeface="Arial"/>
              <a:cs typeface="Arial"/>
              <a:sym typeface="Arial"/>
            </a:endParaRPr>
          </a:p>
          <a:p>
            <a:pPr indent="0" lvl="0" marL="0" marR="0" rtl="0" algn="l">
              <a:spcBef>
                <a:spcPts val="0"/>
              </a:spcBef>
              <a:spcAft>
                <a:spcPts val="0"/>
              </a:spcAft>
              <a:buNone/>
            </a:pPr>
            <a:r>
              <a:rPr b="0" i="0" lang="en-US" sz="1400" u="none" cap="none" strike="noStrike">
                <a:latin typeface="Arial"/>
                <a:ea typeface="Arial"/>
                <a:cs typeface="Arial"/>
                <a:sym typeface="Arial"/>
              </a:rPr>
              <a:t>Won’t let go, doesn’t know, has only to let go a handful of desire for freedom.</a:t>
            </a:r>
            <a:endParaRPr b="0" i="0" sz="1400" u="none" cap="none" strike="noStrike">
              <a:latin typeface="Arial"/>
              <a:ea typeface="Arial"/>
              <a:cs typeface="Arial"/>
              <a:sym typeface="Arial"/>
            </a:endParaRPr>
          </a:p>
          <a:p>
            <a:pPr indent="0" lvl="0" marL="0" marR="0" rtl="0" algn="l">
              <a:spcBef>
                <a:spcPts val="0"/>
              </a:spcBef>
              <a:spcAft>
                <a:spcPts val="0"/>
              </a:spcAft>
              <a:buNone/>
            </a:pPr>
            <a:r>
              <a:t/>
            </a:r>
            <a:endParaRPr b="0" i="0" sz="1400" u="none" cap="none" strike="noStrike">
              <a:latin typeface="Arial"/>
              <a:ea typeface="Arial"/>
              <a:cs typeface="Arial"/>
              <a:sym typeface="Arial"/>
            </a:endParaRPr>
          </a:p>
          <a:p>
            <a:pPr indent="0" lvl="0" marL="0" marR="0" rtl="0" algn="l">
              <a:spcBef>
                <a:spcPts val="0"/>
              </a:spcBef>
              <a:spcAft>
                <a:spcPts val="0"/>
              </a:spcAft>
              <a:buNone/>
            </a:pPr>
            <a:r>
              <a:rPr b="0" i="0" lang="en-US" sz="1400" u="none" cap="none" strike="noStrike">
                <a:latin typeface="Arial"/>
                <a:ea typeface="Arial"/>
                <a:cs typeface="Arial"/>
                <a:sym typeface="Arial"/>
              </a:rPr>
              <a:t>Flee from senses fickle, they are illusory and with time perish, they come and go.</a:t>
            </a:r>
            <a:endParaRPr b="0" i="0" sz="1400" u="none" cap="none" strike="noStrike">
              <a:latin typeface="Arial"/>
              <a:ea typeface="Arial"/>
              <a:cs typeface="Arial"/>
              <a:sym typeface="Arial"/>
            </a:endParaRPr>
          </a:p>
          <a:p>
            <a:pPr indent="0" lvl="0" marL="0" marR="0" rtl="0" algn="l">
              <a:spcBef>
                <a:spcPts val="0"/>
              </a:spcBef>
              <a:spcAft>
                <a:spcPts val="0"/>
              </a:spcAft>
              <a:buNone/>
            </a:pPr>
            <a:r>
              <a:rPr b="0" i="0" lang="en-US" sz="1400" u="none" cap="none" strike="noStrike">
                <a:latin typeface="Arial"/>
                <a:ea typeface="Arial"/>
                <a:cs typeface="Arial"/>
                <a:sym typeface="Arial"/>
              </a:rPr>
              <a:t>Be a-ware, seeker, the hands that hold you are the desire that drives you.</a:t>
            </a:r>
            <a:endParaRPr b="0" i="0" sz="1400" u="none" cap="none" strike="noStrike">
              <a:latin typeface="Arial"/>
              <a:ea typeface="Arial"/>
              <a:cs typeface="Arial"/>
              <a:sym typeface="Arial"/>
            </a:endParaRPr>
          </a:p>
          <a:p>
            <a:pPr indent="0" lvl="0" marL="0" marR="0" rtl="0" algn="l">
              <a:spcBef>
                <a:spcPts val="0"/>
              </a:spcBef>
              <a:spcAft>
                <a:spcPts val="0"/>
              </a:spcAft>
              <a:buNone/>
            </a:pPr>
            <a:r>
              <a:rPr b="0" i="0" lang="en-US" sz="1400" u="none" cap="none" strike="noStrike">
                <a:latin typeface="Arial"/>
                <a:ea typeface="Arial"/>
                <a:cs typeface="Arial"/>
                <a:sym typeface="Arial"/>
              </a:rPr>
              <a:t>Do not be led blindly astray, you are not senses, passions,</a:t>
            </a:r>
            <a:endParaRPr b="0" i="0" sz="1400" u="none" cap="none" strike="noStrike">
              <a:latin typeface="Arial"/>
              <a:ea typeface="Arial"/>
              <a:cs typeface="Arial"/>
              <a:sym typeface="Arial"/>
            </a:endParaRPr>
          </a:p>
          <a:p>
            <a:pPr indent="0" lvl="0" marL="0" marR="0" rtl="0" algn="l">
              <a:spcBef>
                <a:spcPts val="0"/>
              </a:spcBef>
              <a:spcAft>
                <a:spcPts val="0"/>
              </a:spcAft>
              <a:buNone/>
            </a:pPr>
            <a:r>
              <a:rPr b="0" i="0" lang="en-US" sz="1400" u="none" cap="none" strike="noStrike">
                <a:latin typeface="Arial"/>
                <a:ea typeface="Arial"/>
                <a:cs typeface="Arial"/>
                <a:sym typeface="Arial"/>
              </a:rPr>
              <a:t>No, so much more,</a:t>
            </a:r>
            <a:endParaRPr b="0" i="0" sz="1400" u="none" cap="none" strike="noStrike">
              <a:latin typeface="Arial"/>
              <a:ea typeface="Arial"/>
              <a:cs typeface="Arial"/>
              <a:sym typeface="Arial"/>
            </a:endParaRPr>
          </a:p>
          <a:p>
            <a:pPr indent="0" lvl="0" marL="0" marR="0" rtl="0" algn="l">
              <a:spcBef>
                <a:spcPts val="0"/>
              </a:spcBef>
              <a:spcAft>
                <a:spcPts val="0"/>
              </a:spcAft>
              <a:buNone/>
            </a:pPr>
            <a:r>
              <a:rPr b="0" i="0" lang="en-US" sz="1400" u="none" cap="none" strike="noStrike">
                <a:latin typeface="Arial"/>
                <a:ea typeface="Arial"/>
                <a:cs typeface="Arial"/>
                <a:sym typeface="Arial"/>
              </a:rPr>
              <a:t>eternal.</a:t>
            </a:r>
            <a:endParaRPr b="0" i="0" sz="1400" u="none" cap="none" strike="noStrike">
              <a:latin typeface="Arial"/>
              <a:ea typeface="Arial"/>
              <a:cs typeface="Arial"/>
              <a:sym typeface="Arial"/>
            </a:endParaRPr>
          </a:p>
          <a:p>
            <a:pPr indent="0" lvl="0" marL="0" marR="0" rtl="0" algn="l">
              <a:spcBef>
                <a:spcPts val="0"/>
              </a:spcBef>
              <a:spcAft>
                <a:spcPts val="0"/>
              </a:spcAft>
              <a:buNone/>
            </a:pPr>
            <a:r>
              <a:rPr b="0" i="0" lang="en-US" sz="1400" u="none" cap="none" strike="noStrike">
                <a:latin typeface="Arial"/>
                <a:ea typeface="Arial"/>
                <a:cs typeface="Arial"/>
                <a:sym typeface="Arial"/>
              </a:rPr>
              <a:t> </a:t>
            </a:r>
            <a:endParaRPr b="0" i="0" sz="1400" u="none" cap="none" strike="noStrike">
              <a:latin typeface="Arial"/>
              <a:ea typeface="Arial"/>
              <a:cs typeface="Arial"/>
              <a:sym typeface="Arial"/>
            </a:endParaRPr>
          </a:p>
          <a:p>
            <a:pPr indent="0" lvl="0" marL="0" marR="0" rtl="0" algn="l">
              <a:spcBef>
                <a:spcPts val="0"/>
              </a:spcBef>
              <a:spcAft>
                <a:spcPts val="0"/>
              </a:spcAft>
              <a:buNone/>
            </a:pPr>
            <a:r>
              <a:t/>
            </a:r>
            <a:endParaRPr b="0" i="0" sz="1400" u="none" cap="none" strike="noStrike">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5"/>
                                        </p:tgtEl>
                                        <p:attrNameLst>
                                          <p:attrName>style.visibility</p:attrName>
                                        </p:attrNameLst>
                                      </p:cBhvr>
                                      <p:to>
                                        <p:strVal val="visible"/>
                                      </p:to>
                                    </p:set>
                                    <p:anim calcmode="lin" valueType="num">
                                      <p:cBhvr additive="base">
                                        <p:cTn dur="1000"/>
                                        <p:tgtEl>
                                          <p:spTgt spid="10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2"/>
          <p:cNvSpPr txBox="1"/>
          <p:nvPr>
            <p:ph idx="1" type="body"/>
          </p:nvPr>
        </p:nvSpPr>
        <p:spPr>
          <a:xfrm>
            <a:off x="264693" y="1153552"/>
            <a:ext cx="8682427" cy="3798646"/>
          </a:xfrm>
          <a:prstGeom prst="rect">
            <a:avLst/>
          </a:prstGeom>
          <a:no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200"/>
              <a:buFont typeface="Trebuchet MS"/>
              <a:buNone/>
            </a:pPr>
            <a:r>
              <a:rPr i="1" lang="en-US" sz="1200">
                <a:solidFill>
                  <a:srgbClr val="000000"/>
                </a:solidFill>
                <a:latin typeface="Trebuchet MS"/>
                <a:ea typeface="Trebuchet MS"/>
                <a:cs typeface="Trebuchet MS"/>
                <a:sym typeface="Trebuchet MS"/>
              </a:rPr>
              <a:t>A wise man won a car in the lottery. Everyone congratulated him.‘Aren’t you lucky?’ He smiled and said ‘Maybe’.</a:t>
            </a:r>
            <a:endParaRPr/>
          </a:p>
          <a:p>
            <a:pPr indent="0" lvl="0" marL="0" marR="0" rtl="0" algn="l">
              <a:lnSpc>
                <a:spcPct val="100000"/>
              </a:lnSpc>
              <a:spcBef>
                <a:spcPts val="0"/>
              </a:spcBef>
              <a:spcAft>
                <a:spcPts val="0"/>
              </a:spcAft>
              <a:buSzPts val="1200"/>
              <a:buFont typeface="Arial"/>
              <a:buNone/>
            </a:pPr>
            <a:r>
              <a:t/>
            </a:r>
            <a:endParaRPr i="1" sz="1200">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200"/>
              <a:buFont typeface="Trebuchet MS"/>
              <a:buNone/>
            </a:pPr>
            <a:r>
              <a:rPr i="1" lang="en-US" sz="1200">
                <a:solidFill>
                  <a:srgbClr val="000000"/>
                </a:solidFill>
                <a:latin typeface="Trebuchet MS"/>
                <a:ea typeface="Trebuchet MS"/>
                <a:cs typeface="Trebuchet MS"/>
                <a:sym typeface="Trebuchet MS"/>
              </a:rPr>
              <a:t>A few weeks later a car crushed into his new car; multiple injuries and ended up in hospital. Everyone said </a:t>
            </a:r>
            <a:endParaRPr/>
          </a:p>
          <a:p>
            <a:pPr indent="0" lvl="0" marL="0" marR="0" rtl="0" algn="l">
              <a:lnSpc>
                <a:spcPct val="100000"/>
              </a:lnSpc>
              <a:spcBef>
                <a:spcPts val="0"/>
              </a:spcBef>
              <a:spcAft>
                <a:spcPts val="0"/>
              </a:spcAft>
              <a:buClr>
                <a:srgbClr val="000000"/>
              </a:buClr>
              <a:buSzPts val="1200"/>
              <a:buFont typeface="Trebuchet MS"/>
              <a:buNone/>
            </a:pPr>
            <a:r>
              <a:rPr i="1" lang="en-US" sz="1200">
                <a:solidFill>
                  <a:srgbClr val="000000"/>
                </a:solidFill>
                <a:latin typeface="Trebuchet MS"/>
                <a:ea typeface="Trebuchet MS"/>
                <a:cs typeface="Trebuchet MS"/>
                <a:sym typeface="Trebuchet MS"/>
              </a:rPr>
              <a:t>‘that is really unfortunate’. He again smiled and said’ Maybe’.</a:t>
            </a:r>
            <a:endParaRPr/>
          </a:p>
          <a:p>
            <a:pPr indent="0" lvl="0" marL="0" marR="0" rtl="0" algn="l">
              <a:lnSpc>
                <a:spcPct val="100000"/>
              </a:lnSpc>
              <a:spcBef>
                <a:spcPts val="0"/>
              </a:spcBef>
              <a:spcAft>
                <a:spcPts val="0"/>
              </a:spcAft>
              <a:buSzPts val="1200"/>
              <a:buFont typeface="Arial"/>
              <a:buNone/>
            </a:pPr>
            <a:r>
              <a:t/>
            </a:r>
            <a:endParaRPr i="1" sz="1200">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200"/>
              <a:buFont typeface="Trebuchet MS"/>
              <a:buNone/>
            </a:pPr>
            <a:r>
              <a:rPr i="1" lang="en-US" sz="1200">
                <a:solidFill>
                  <a:srgbClr val="000000"/>
                </a:solidFill>
                <a:latin typeface="Trebuchet MS"/>
                <a:ea typeface="Trebuchet MS"/>
                <a:cs typeface="Trebuchet MS"/>
                <a:sym typeface="Trebuchet MS"/>
              </a:rPr>
              <a:t>While in the hospital there was a landslide and his house fell into the sea. All his friends told him ‘Weren’t you </a:t>
            </a:r>
            <a:endParaRPr/>
          </a:p>
          <a:p>
            <a:pPr indent="0" lvl="0" marL="0" marR="0" rtl="0" algn="l">
              <a:lnSpc>
                <a:spcPct val="100000"/>
              </a:lnSpc>
              <a:spcBef>
                <a:spcPts val="0"/>
              </a:spcBef>
              <a:spcAft>
                <a:spcPts val="0"/>
              </a:spcAft>
              <a:buClr>
                <a:srgbClr val="000000"/>
              </a:buClr>
              <a:buSzPts val="1200"/>
              <a:buFont typeface="Trebuchet MS"/>
              <a:buNone/>
            </a:pPr>
            <a:r>
              <a:rPr i="1" lang="en-US" sz="1200">
                <a:solidFill>
                  <a:srgbClr val="000000"/>
                </a:solidFill>
                <a:latin typeface="Trebuchet MS"/>
                <a:ea typeface="Trebuchet MS"/>
                <a:cs typeface="Trebuchet MS"/>
                <a:sym typeface="Trebuchet MS"/>
              </a:rPr>
              <a:t>lucky to be here while it happened?’ He then again smiled and said ‘Maybe’.</a:t>
            </a:r>
            <a:endParaRPr/>
          </a:p>
          <a:p>
            <a:pPr indent="0" lvl="0" marL="0" marR="0" rtl="0" algn="l">
              <a:lnSpc>
                <a:spcPct val="100000"/>
              </a:lnSpc>
              <a:spcBef>
                <a:spcPts val="0"/>
              </a:spcBef>
              <a:spcAft>
                <a:spcPts val="0"/>
              </a:spcAft>
              <a:buSzPts val="1200"/>
              <a:buFont typeface="Arial"/>
              <a:buNone/>
            </a:pPr>
            <a:r>
              <a:t/>
            </a:r>
            <a:endParaRPr i="1" sz="1200">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SzPts val="1400"/>
              <a:buFont typeface="Arial"/>
              <a:buNone/>
            </a:pPr>
            <a:r>
              <a:t/>
            </a:r>
            <a:endParaRPr>
              <a:solidFill>
                <a:srgbClr val="000000"/>
              </a:solidFill>
              <a:latin typeface="Arial"/>
              <a:ea typeface="Arial"/>
              <a:cs typeface="Arial"/>
              <a:sym typeface="Arial"/>
            </a:endParaRPr>
          </a:p>
          <a:p>
            <a:pPr indent="0" lvl="0" marL="0" marR="0" rtl="0" algn="l">
              <a:lnSpc>
                <a:spcPct val="100000"/>
              </a:lnSpc>
              <a:spcBef>
                <a:spcPts val="0"/>
              </a:spcBef>
              <a:spcAft>
                <a:spcPts val="0"/>
              </a:spcAft>
              <a:buSzPts val="1400"/>
              <a:buFont typeface="Arial"/>
              <a:buNone/>
            </a:pPr>
            <a:r>
              <a:t/>
            </a:r>
            <a:endParaRPr>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lang="en-US">
                <a:solidFill>
                  <a:srgbClr val="000000"/>
                </a:solidFill>
                <a:latin typeface="Arial"/>
                <a:ea typeface="Arial"/>
                <a:cs typeface="Arial"/>
                <a:sym typeface="Arial"/>
              </a:rPr>
              <a:t>The wise man’s ‘Maybe’ signifies a refusal to judge anything that happens. Instead, he accepts it and enters into conscious alignment with the higher order. He knows that it is impossible for the mind to understand </a:t>
            </a:r>
            <a:endParaRPr/>
          </a:p>
          <a:p>
            <a:pPr indent="0" lvl="0" marL="0" marR="0" rtl="0" algn="l">
              <a:lnSpc>
                <a:spcPct val="100000"/>
              </a:lnSpc>
              <a:spcBef>
                <a:spcPts val="0"/>
              </a:spcBef>
              <a:spcAft>
                <a:spcPts val="0"/>
              </a:spcAft>
              <a:buClr>
                <a:srgbClr val="000000"/>
              </a:buClr>
              <a:buSzPts val="1400"/>
              <a:buFont typeface="Arial"/>
              <a:buNone/>
            </a:pPr>
            <a:r>
              <a:rPr lang="en-US">
                <a:solidFill>
                  <a:srgbClr val="000000"/>
                </a:solidFill>
                <a:latin typeface="Arial"/>
                <a:ea typeface="Arial"/>
                <a:cs typeface="Arial"/>
                <a:sym typeface="Arial"/>
              </a:rPr>
              <a:t>what place or purpose a seem</a:t>
            </a:r>
            <a:r>
              <a:rPr lang="en-US"/>
              <a:t>i</a:t>
            </a:r>
            <a:r>
              <a:rPr lang="en-US">
                <a:solidFill>
                  <a:srgbClr val="000000"/>
                </a:solidFill>
                <a:latin typeface="Arial"/>
                <a:ea typeface="Arial"/>
                <a:cs typeface="Arial"/>
                <a:sym typeface="Arial"/>
              </a:rPr>
              <a:t>ngly random event has in the tapestry of the whole.</a:t>
            </a:r>
            <a:endParaRPr>
              <a:solidFill>
                <a:srgbClr val="000000"/>
              </a:solidFill>
              <a:latin typeface="Arial"/>
              <a:ea typeface="Arial"/>
              <a:cs typeface="Arial"/>
              <a:sym typeface="Arial"/>
            </a:endParaRPr>
          </a:p>
          <a:p>
            <a:pPr indent="0" lvl="0" marL="0" rtl="0" algn="l">
              <a:spcBef>
                <a:spcPts val="0"/>
              </a:spcBef>
              <a:spcAft>
                <a:spcPts val="0"/>
              </a:spcAft>
              <a:buNone/>
            </a:pPr>
            <a:r>
              <a:t/>
            </a:r>
            <a:endParaRPr/>
          </a:p>
        </p:txBody>
      </p:sp>
      <p:sp>
        <p:nvSpPr>
          <p:cNvPr id="111" name="Google Shape;111;p22"/>
          <p:cNvSpPr txBox="1"/>
          <p:nvPr/>
        </p:nvSpPr>
        <p:spPr>
          <a:xfrm>
            <a:off x="384001" y="280440"/>
            <a:ext cx="8090114" cy="584771"/>
          </a:xfrm>
          <a:prstGeom prst="rect">
            <a:avLst/>
          </a:prstGeom>
          <a:noFill/>
          <a:ln>
            <a:noFill/>
          </a:ln>
        </p:spPr>
        <p:txBody>
          <a:bodyPr anchorCtr="0" anchor="t" bIns="45700" lIns="45700" spcFirstLastPara="1" rIns="45700" wrap="square" tIns="45700">
            <a:noAutofit/>
          </a:bodyPr>
          <a:lstStyle/>
          <a:p>
            <a:pPr indent="0" lvl="0" marL="0" marR="0" rtl="0" algn="l">
              <a:spcBef>
                <a:spcPts val="0"/>
              </a:spcBef>
              <a:spcAft>
                <a:spcPts val="0"/>
              </a:spcAft>
              <a:buNone/>
            </a:pPr>
            <a:r>
              <a:rPr b="0" i="0" lang="en-US" sz="1800" u="none" cap="none" strike="noStrike">
                <a:solidFill>
                  <a:srgbClr val="27A8C0"/>
                </a:solidFill>
                <a:latin typeface="Helvetica Neue"/>
                <a:ea typeface="Helvetica Neue"/>
                <a:cs typeface="Helvetica Neue"/>
                <a:sym typeface="Helvetica Neue"/>
              </a:rPr>
              <a:t>Examples of detachment</a:t>
            </a:r>
            <a:endParaRPr/>
          </a:p>
          <a:p>
            <a:pPr indent="0" lvl="0" marL="0" marR="0" rtl="0" algn="l">
              <a:lnSpc>
                <a:spcPct val="100000"/>
              </a:lnSpc>
              <a:spcBef>
                <a:spcPts val="0"/>
              </a:spcBef>
              <a:spcAft>
                <a:spcPts val="0"/>
              </a:spcAft>
              <a:buSzPts val="1400"/>
              <a:buFont typeface="Helvetica Neue"/>
              <a:buNone/>
            </a:pPr>
            <a:r>
              <a:t/>
            </a:r>
            <a:endParaRPr b="0" i="0" sz="1400" u="none" cap="none" strike="noStrike">
              <a:solidFill>
                <a:srgbClr val="000000"/>
              </a:solidFill>
              <a:latin typeface="Helvetica Neue"/>
              <a:ea typeface="Helvetica Neue"/>
              <a:cs typeface="Helvetica Neue"/>
              <a:sym typeface="Helvetica Neue"/>
            </a:endParaRPr>
          </a:p>
        </p:txBody>
      </p:sp>
      <p:sp>
        <p:nvSpPr>
          <p:cNvPr id="112" name="Google Shape;112;p22"/>
          <p:cNvSpPr txBox="1"/>
          <p:nvPr/>
        </p:nvSpPr>
        <p:spPr>
          <a:xfrm>
            <a:off x="264695" y="633046"/>
            <a:ext cx="8682426" cy="738660"/>
          </a:xfrm>
          <a:prstGeom prst="rect">
            <a:avLst/>
          </a:prstGeom>
          <a:noFill/>
          <a:ln>
            <a:noFill/>
          </a:ln>
        </p:spPr>
        <p:txBody>
          <a:bodyPr anchorCtr="0" anchor="t" bIns="45700" lIns="45700" spcFirstLastPara="1" rIns="45700" wrap="square" tIns="45700">
            <a:noAutofit/>
          </a:bodyPr>
          <a:lstStyle/>
          <a:p>
            <a:pPr indent="0" lvl="0" marL="0" marR="0" rtl="0" algn="l">
              <a:spcBef>
                <a:spcPts val="0"/>
              </a:spcBef>
              <a:spcAft>
                <a:spcPts val="0"/>
              </a:spcAft>
              <a:buNone/>
            </a:pPr>
            <a:r>
              <a:rPr b="0" i="0" lang="en-US" sz="1400" u="none" cap="none" strike="noStrike">
                <a:latin typeface="Arial"/>
                <a:ea typeface="Arial"/>
                <a:cs typeface="Arial"/>
                <a:sym typeface="Arial"/>
              </a:rPr>
              <a:t>-Mental labels of ’Good’ &amp; ‘Bad’ are illusory, relative and transitory: Story of the Wise Man and his ‘Maybe’ </a:t>
            </a:r>
            <a:endParaRPr/>
          </a:p>
          <a:p>
            <a:pPr indent="0" lvl="0" marL="0" marR="0" rtl="0" algn="l">
              <a:spcBef>
                <a:spcPts val="0"/>
              </a:spcBef>
              <a:spcAft>
                <a:spcPts val="0"/>
              </a:spcAft>
              <a:buNone/>
            </a:pPr>
            <a:r>
              <a:rPr b="0" i="0" lang="en-US" sz="1400" u="none" cap="none" strike="noStrike">
                <a:latin typeface="Arial"/>
                <a:ea typeface="Arial"/>
                <a:cs typeface="Arial"/>
                <a:sym typeface="Arial"/>
              </a:rPr>
              <a:t>answer: </a:t>
            </a:r>
            <a:endParaRPr/>
          </a:p>
          <a:p>
            <a:pPr indent="0" lvl="0" marL="0" marR="0" rtl="0" algn="l">
              <a:lnSpc>
                <a:spcPct val="100000"/>
              </a:lnSpc>
              <a:spcBef>
                <a:spcPts val="0"/>
              </a:spcBef>
              <a:spcAft>
                <a:spcPts val="0"/>
              </a:spcAft>
              <a:buSzPts val="1400"/>
              <a:buFont typeface="Helvetica Neue"/>
              <a:buNone/>
            </a:pPr>
            <a:r>
              <a:t/>
            </a:r>
            <a:endParaRPr b="0" i="0" sz="14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6" name="Shape 116"/>
        <p:cNvGrpSpPr/>
        <p:nvPr/>
      </p:nvGrpSpPr>
      <p:grpSpPr>
        <a:xfrm>
          <a:off x="0" y="0"/>
          <a:ext cx="0" cy="0"/>
          <a:chOff x="0" y="0"/>
          <a:chExt cx="0" cy="0"/>
        </a:xfrm>
      </p:grpSpPr>
      <p:sp>
        <p:nvSpPr>
          <p:cNvPr id="117" name="Google Shape;117;p23"/>
          <p:cNvSpPr txBox="1"/>
          <p:nvPr>
            <p:ph idx="1" type="body"/>
          </p:nvPr>
        </p:nvSpPr>
        <p:spPr>
          <a:xfrm>
            <a:off x="340148" y="449025"/>
            <a:ext cx="5998805" cy="598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i="0" lang="en-US" sz="2700" u="none" cap="none" strike="noStrike">
                <a:solidFill>
                  <a:srgbClr val="27A8C0"/>
                </a:solidFill>
                <a:latin typeface="Open Sans"/>
                <a:ea typeface="Open Sans"/>
                <a:cs typeface="Open Sans"/>
                <a:sym typeface="Open Sans"/>
              </a:rPr>
              <a:t>Non-reaction</a:t>
            </a:r>
            <a:endParaRPr/>
          </a:p>
        </p:txBody>
      </p:sp>
      <p:sp>
        <p:nvSpPr>
          <p:cNvPr id="118" name="Google Shape;118;p23"/>
          <p:cNvSpPr/>
          <p:nvPr/>
        </p:nvSpPr>
        <p:spPr>
          <a:xfrm>
            <a:off x="340149" y="942473"/>
            <a:ext cx="8550055" cy="3139285"/>
          </a:xfrm>
          <a:prstGeom prst="rect">
            <a:avLst/>
          </a:prstGeom>
          <a:noFill/>
          <a:ln>
            <a:noFill/>
          </a:ln>
        </p:spPr>
        <p:txBody>
          <a:bodyPr anchorCtr="0" anchor="t" bIns="91400" lIns="91400" spcFirstLastPara="1" rIns="91400" wrap="square" tIns="91400">
            <a:noAutofit/>
          </a:bodyPr>
          <a:lstStyle/>
          <a:p>
            <a:pPr indent="-342900" lvl="4" marL="342900" marR="0" rtl="0" algn="l">
              <a:spcBef>
                <a:spcPts val="0"/>
              </a:spcBef>
              <a:spcAft>
                <a:spcPts val="0"/>
              </a:spcAft>
              <a:buSzPts val="2000"/>
              <a:buFont typeface="Arial"/>
              <a:buChar char="•"/>
            </a:pPr>
            <a:r>
              <a:rPr b="0" i="0" lang="en-US" sz="2000" u="none" cap="none" strike="noStrike">
                <a:latin typeface="Arial"/>
                <a:ea typeface="Arial"/>
                <a:cs typeface="Arial"/>
                <a:sym typeface="Arial"/>
              </a:rPr>
              <a:t>One of the outcomes of complete detachment. </a:t>
            </a:r>
            <a:endParaRPr/>
          </a:p>
          <a:p>
            <a:pPr indent="0" lvl="0" marL="0" marR="0" rtl="0" algn="l">
              <a:spcBef>
                <a:spcPts val="0"/>
              </a:spcBef>
              <a:spcAft>
                <a:spcPts val="0"/>
              </a:spcAft>
              <a:buNone/>
            </a:pPr>
            <a:r>
              <a:t/>
            </a:r>
            <a:endParaRPr b="0" i="0" sz="2000" u="none" cap="none" strike="noStrike">
              <a:latin typeface="Arial"/>
              <a:ea typeface="Arial"/>
              <a:cs typeface="Arial"/>
              <a:sym typeface="Arial"/>
            </a:endParaRPr>
          </a:p>
          <a:p>
            <a:pPr indent="-342900" lvl="0" marL="342900" marR="0" rtl="0" algn="l">
              <a:spcBef>
                <a:spcPts val="0"/>
              </a:spcBef>
              <a:spcAft>
                <a:spcPts val="0"/>
              </a:spcAft>
              <a:buSzPts val="2000"/>
              <a:buFont typeface="Arial"/>
              <a:buChar char="•"/>
            </a:pPr>
            <a:r>
              <a:rPr b="0" i="0" lang="en-US" sz="2000" u="none" cap="none" strike="noStrike">
                <a:latin typeface="Arial"/>
                <a:ea typeface="Arial"/>
                <a:cs typeface="Arial"/>
                <a:sym typeface="Arial"/>
              </a:rPr>
              <a:t>We spend most of our time reacting to things, people, judging without being conscious of it</a:t>
            </a:r>
            <a:endParaRPr b="0" i="0" sz="2000" u="none" cap="none" strike="noStrike">
              <a:latin typeface="Arial"/>
              <a:ea typeface="Arial"/>
              <a:cs typeface="Arial"/>
              <a:sym typeface="Arial"/>
            </a:endParaRPr>
          </a:p>
          <a:p>
            <a:pPr indent="0" lvl="0" marL="0" marR="0" rtl="0" algn="l">
              <a:spcBef>
                <a:spcPts val="0"/>
              </a:spcBef>
              <a:spcAft>
                <a:spcPts val="0"/>
              </a:spcAft>
              <a:buNone/>
            </a:pPr>
            <a:r>
              <a:t/>
            </a:r>
            <a:endParaRPr b="0" i="0" sz="2000" u="none" cap="none" strike="noStrike">
              <a:latin typeface="Arial"/>
              <a:ea typeface="Arial"/>
              <a:cs typeface="Arial"/>
              <a:sym typeface="Arial"/>
            </a:endParaRPr>
          </a:p>
          <a:p>
            <a:pPr indent="0" lvl="0" marL="0" marR="0" rtl="0" algn="l">
              <a:spcBef>
                <a:spcPts val="0"/>
              </a:spcBef>
              <a:spcAft>
                <a:spcPts val="0"/>
              </a:spcAft>
              <a:buSzPts val="2000"/>
              <a:buFont typeface="Arial"/>
              <a:buNone/>
            </a:pPr>
            <a:r>
              <a:t/>
            </a:r>
            <a:endParaRPr b="0" i="0" sz="2000" u="none" cap="none" strike="noStrike">
              <a:latin typeface="Arial"/>
              <a:ea typeface="Arial"/>
              <a:cs typeface="Arial"/>
              <a:sym typeface="Arial"/>
            </a:endParaRPr>
          </a:p>
          <a:p>
            <a:pPr indent="-342900" lvl="0" marL="342900" marR="0" rtl="0" algn="l">
              <a:spcBef>
                <a:spcPts val="0"/>
              </a:spcBef>
              <a:spcAft>
                <a:spcPts val="0"/>
              </a:spcAft>
              <a:buSzPts val="2000"/>
              <a:buFont typeface="Arial"/>
              <a:buChar char="•"/>
            </a:pPr>
            <a:r>
              <a:rPr b="0" i="0" lang="en-US" sz="2000" u="none" cap="none" strike="noStrike">
                <a:latin typeface="Arial"/>
                <a:ea typeface="Arial"/>
                <a:cs typeface="Arial"/>
                <a:sym typeface="Arial"/>
              </a:rPr>
              <a:t>Disarms the ego in others:</a:t>
            </a:r>
            <a:endParaRPr b="0" i="0" sz="2000" u="none" cap="none" strike="noStrike">
              <a:latin typeface="Arial"/>
              <a:ea typeface="Arial"/>
              <a:cs typeface="Arial"/>
              <a:sym typeface="Arial"/>
            </a:endParaRPr>
          </a:p>
          <a:p>
            <a:pPr indent="0" lvl="0" marL="0" marR="0" rtl="0" algn="l">
              <a:spcBef>
                <a:spcPts val="0"/>
              </a:spcBef>
              <a:spcAft>
                <a:spcPts val="0"/>
              </a:spcAft>
              <a:buNone/>
            </a:pPr>
            <a:r>
              <a:rPr b="0" i="0" lang="en-US" sz="2000" u="none" cap="none" strike="noStrike">
                <a:latin typeface="Arial"/>
                <a:ea typeface="Arial"/>
                <a:cs typeface="Arial"/>
                <a:sym typeface="Arial"/>
              </a:rPr>
              <a:t>	</a:t>
            </a:r>
            <a:r>
              <a:rPr b="0" i="0" lang="en-US" sz="1600" u="none" cap="none" strike="noStrike">
                <a:latin typeface="Arial"/>
                <a:ea typeface="Arial"/>
                <a:cs typeface="Arial"/>
                <a:sym typeface="Arial"/>
              </a:rPr>
              <a:t>-Ghandi’s passive resistance is the perfect example of action without reaction. </a:t>
            </a:r>
            <a:endParaRPr b="0" i="0" sz="1600" u="none" cap="none" strike="noStrike">
              <a:latin typeface="Arial"/>
              <a:ea typeface="Arial"/>
              <a:cs typeface="Arial"/>
              <a:sym typeface="Arial"/>
            </a:endParaRPr>
          </a:p>
          <a:p>
            <a:pPr indent="0" lvl="0" marL="0" marR="0" rtl="0" algn="l">
              <a:spcBef>
                <a:spcPts val="0"/>
              </a:spcBef>
              <a:spcAft>
                <a:spcPts val="0"/>
              </a:spcAft>
              <a:buNone/>
            </a:pPr>
            <a:r>
              <a:t/>
            </a:r>
            <a:endParaRPr b="0" i="0" sz="1600" u="none" cap="none" strike="noStrike">
              <a:latin typeface="Arial"/>
              <a:ea typeface="Arial"/>
              <a:cs typeface="Arial"/>
              <a:sym typeface="Arial"/>
            </a:endParaRPr>
          </a:p>
          <a:p>
            <a:pPr indent="0" lvl="0" marL="0" marR="0" rtl="0" algn="l">
              <a:spcBef>
                <a:spcPts val="0"/>
              </a:spcBef>
              <a:spcAft>
                <a:spcPts val="0"/>
              </a:spcAft>
              <a:buNone/>
            </a:pPr>
            <a:r>
              <a:rPr b="0" i="0" lang="en-US" sz="1600" u="none" cap="none" strike="noStrike">
                <a:latin typeface="Arial"/>
                <a:ea typeface="Arial"/>
                <a:cs typeface="Arial"/>
                <a:sym typeface="Arial"/>
              </a:rPr>
              <a:t>	-Mandela’s forgiveness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4">
                                  <p:stCondLst>
                                    <p:cond delay="0"/>
                                  </p:stCondLst>
                                  <p:childTnLst>
                                    <p:set>
                                      <p:cBhvr>
                                        <p:cTn dur="1" fill="hold">
                                          <p:stCondLst>
                                            <p:cond delay="0"/>
                                          </p:stCondLst>
                                        </p:cTn>
                                        <p:tgtEl>
                                          <p:spTgt spid="118">
                                            <p:txEl>
                                              <p:pRg end="0" st="0"/>
                                            </p:txEl>
                                          </p:spTgt>
                                        </p:tgtEl>
                                        <p:attrNameLst>
                                          <p:attrName>style.visibility</p:attrName>
                                        </p:attrNameLst>
                                      </p:cBhvr>
                                      <p:to>
                                        <p:strVal val="visible"/>
                                      </p:to>
                                    </p:set>
                                    <p:anim calcmode="lin" valueType="num">
                                      <p:cBhvr additive="base">
                                        <p:cTn dur="1000"/>
                                        <p:tgtEl>
                                          <p:spTgt spid="118">
                                            <p:txEl>
                                              <p:pRg end="0" st="0"/>
                                            </p:txEl>
                                          </p:spTgt>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 presetSubtype="4">
                                  <p:stCondLst>
                                    <p:cond delay="0"/>
                                  </p:stCondLst>
                                  <p:childTnLst>
                                    <p:set>
                                      <p:cBhvr>
                                        <p:cTn dur="1" fill="hold">
                                          <p:stCondLst>
                                            <p:cond delay="0"/>
                                          </p:stCondLst>
                                        </p:cTn>
                                        <p:tgtEl>
                                          <p:spTgt spid="118">
                                            <p:txEl>
                                              <p:pRg end="1" st="1"/>
                                            </p:txEl>
                                          </p:spTgt>
                                        </p:tgtEl>
                                        <p:attrNameLst>
                                          <p:attrName>style.visibility</p:attrName>
                                        </p:attrNameLst>
                                      </p:cBhvr>
                                      <p:to>
                                        <p:strVal val="visible"/>
                                      </p:to>
                                    </p:set>
                                    <p:anim calcmode="lin" valueType="num">
                                      <p:cBhvr additive="base">
                                        <p:cTn dur="1000"/>
                                        <p:tgtEl>
                                          <p:spTgt spid="118">
                                            <p:txEl>
                                              <p:pRg end="1" st="1"/>
                                            </p:txEl>
                                          </p:spTgt>
                                        </p:tgtEl>
                                        <p:attrNameLst>
                                          <p:attrName>ppt_y</p:attrName>
                                        </p:attrNameLst>
                                      </p:cBhvr>
                                      <p:tavLst>
                                        <p:tav fmla="" tm="0">
                                          <p:val>
                                            <p:strVal val="#ppt_y+1"/>
                                          </p:val>
                                        </p:tav>
                                        <p:tav fmla="" tm="100000">
                                          <p:val>
                                            <p:strVal val="#ppt_y"/>
                                          </p:val>
                                        </p:tav>
                                      </p:tavLst>
                                    </p:anim>
                                  </p:childTnLst>
                                </p:cTn>
                              </p:par>
                            </p:childTnLst>
                          </p:cTn>
                        </p:par>
                        <p:par>
                          <p:cTn fill="hold">
                            <p:stCondLst>
                              <p:cond delay="2000"/>
                            </p:stCondLst>
                            <p:childTnLst>
                              <p:par>
                                <p:cTn fill="hold" nodeType="afterEffect" presetClass="entr" presetID="2" presetSubtype="4">
                                  <p:stCondLst>
                                    <p:cond delay="0"/>
                                  </p:stCondLst>
                                  <p:childTnLst>
                                    <p:set>
                                      <p:cBhvr>
                                        <p:cTn dur="1" fill="hold">
                                          <p:stCondLst>
                                            <p:cond delay="0"/>
                                          </p:stCondLst>
                                        </p:cTn>
                                        <p:tgtEl>
                                          <p:spTgt spid="118">
                                            <p:txEl>
                                              <p:pRg end="2" st="2"/>
                                            </p:txEl>
                                          </p:spTgt>
                                        </p:tgtEl>
                                        <p:attrNameLst>
                                          <p:attrName>style.visibility</p:attrName>
                                        </p:attrNameLst>
                                      </p:cBhvr>
                                      <p:to>
                                        <p:strVal val="visible"/>
                                      </p:to>
                                    </p:set>
                                    <p:anim calcmode="lin" valueType="num">
                                      <p:cBhvr additive="base">
                                        <p:cTn dur="1000"/>
                                        <p:tgtEl>
                                          <p:spTgt spid="118">
                                            <p:txEl>
                                              <p:pRg end="2" st="2"/>
                                            </p:txEl>
                                          </p:spTgt>
                                        </p:tgtEl>
                                        <p:attrNameLst>
                                          <p:attrName>ppt_y</p:attrName>
                                        </p:attrNameLst>
                                      </p:cBhvr>
                                      <p:tavLst>
                                        <p:tav fmla="" tm="0">
                                          <p:val>
                                            <p:strVal val="#ppt_y+1"/>
                                          </p:val>
                                        </p:tav>
                                        <p:tav fmla="" tm="100000">
                                          <p:val>
                                            <p:strVal val="#ppt_y"/>
                                          </p:val>
                                        </p:tav>
                                      </p:tavLst>
                                    </p:anim>
                                  </p:childTnLst>
                                </p:cTn>
                              </p:par>
                            </p:childTnLst>
                          </p:cTn>
                        </p:par>
                        <p:par>
                          <p:cTn fill="hold">
                            <p:stCondLst>
                              <p:cond delay="3000"/>
                            </p:stCondLst>
                            <p:childTnLst>
                              <p:par>
                                <p:cTn fill="hold" nodeType="afterEffect" presetClass="entr" presetID="2" presetSubtype="4">
                                  <p:stCondLst>
                                    <p:cond delay="0"/>
                                  </p:stCondLst>
                                  <p:childTnLst>
                                    <p:set>
                                      <p:cBhvr>
                                        <p:cTn dur="1" fill="hold">
                                          <p:stCondLst>
                                            <p:cond delay="0"/>
                                          </p:stCondLst>
                                        </p:cTn>
                                        <p:tgtEl>
                                          <p:spTgt spid="118">
                                            <p:txEl>
                                              <p:pRg end="3" st="3"/>
                                            </p:txEl>
                                          </p:spTgt>
                                        </p:tgtEl>
                                        <p:attrNameLst>
                                          <p:attrName>style.visibility</p:attrName>
                                        </p:attrNameLst>
                                      </p:cBhvr>
                                      <p:to>
                                        <p:strVal val="visible"/>
                                      </p:to>
                                    </p:set>
                                    <p:anim calcmode="lin" valueType="num">
                                      <p:cBhvr additive="base">
                                        <p:cTn dur="1000"/>
                                        <p:tgtEl>
                                          <p:spTgt spid="118">
                                            <p:txEl>
                                              <p:pRg end="3" st="3"/>
                                            </p:txEl>
                                          </p:spTgt>
                                        </p:tgtEl>
                                        <p:attrNameLst>
                                          <p:attrName>ppt_y</p:attrName>
                                        </p:attrNameLst>
                                      </p:cBhvr>
                                      <p:tavLst>
                                        <p:tav fmla="" tm="0">
                                          <p:val>
                                            <p:strVal val="#ppt_y+1"/>
                                          </p:val>
                                        </p:tav>
                                        <p:tav fmla="" tm="100000">
                                          <p:val>
                                            <p:strVal val="#ppt_y"/>
                                          </p:val>
                                        </p:tav>
                                      </p:tavLst>
                                    </p:anim>
                                  </p:childTnLst>
                                </p:cTn>
                              </p:par>
                            </p:childTnLst>
                          </p:cTn>
                        </p:par>
                        <p:par>
                          <p:cTn fill="hold">
                            <p:stCondLst>
                              <p:cond delay="4000"/>
                            </p:stCondLst>
                            <p:childTnLst>
                              <p:par>
                                <p:cTn fill="hold" nodeType="afterEffect" presetClass="entr" presetID="2" presetSubtype="4">
                                  <p:stCondLst>
                                    <p:cond delay="0"/>
                                  </p:stCondLst>
                                  <p:childTnLst>
                                    <p:set>
                                      <p:cBhvr>
                                        <p:cTn dur="1" fill="hold">
                                          <p:stCondLst>
                                            <p:cond delay="0"/>
                                          </p:stCondLst>
                                        </p:cTn>
                                        <p:tgtEl>
                                          <p:spTgt spid="118">
                                            <p:txEl>
                                              <p:pRg end="4" st="4"/>
                                            </p:txEl>
                                          </p:spTgt>
                                        </p:tgtEl>
                                        <p:attrNameLst>
                                          <p:attrName>style.visibility</p:attrName>
                                        </p:attrNameLst>
                                      </p:cBhvr>
                                      <p:to>
                                        <p:strVal val="visible"/>
                                      </p:to>
                                    </p:set>
                                    <p:anim calcmode="lin" valueType="num">
                                      <p:cBhvr additive="base">
                                        <p:cTn dur="1000"/>
                                        <p:tgtEl>
                                          <p:spTgt spid="118">
                                            <p:txEl>
                                              <p:pRg end="4" st="4"/>
                                            </p:txEl>
                                          </p:spTgt>
                                        </p:tgtEl>
                                        <p:attrNameLst>
                                          <p:attrName>ppt_y</p:attrName>
                                        </p:attrNameLst>
                                      </p:cBhvr>
                                      <p:tavLst>
                                        <p:tav fmla="" tm="0">
                                          <p:val>
                                            <p:strVal val="#ppt_y+1"/>
                                          </p:val>
                                        </p:tav>
                                        <p:tav fmla="" tm="100000">
                                          <p:val>
                                            <p:strVal val="#ppt_y"/>
                                          </p:val>
                                        </p:tav>
                                      </p:tavLst>
                                    </p:anim>
                                  </p:childTnLst>
                                </p:cTn>
                              </p:par>
                            </p:childTnLst>
                          </p:cTn>
                        </p:par>
                        <p:par>
                          <p:cTn fill="hold">
                            <p:stCondLst>
                              <p:cond delay="5000"/>
                            </p:stCondLst>
                            <p:childTnLst>
                              <p:par>
                                <p:cTn fill="hold" nodeType="afterEffect" presetClass="entr" presetID="2" presetSubtype="4">
                                  <p:stCondLst>
                                    <p:cond delay="0"/>
                                  </p:stCondLst>
                                  <p:childTnLst>
                                    <p:set>
                                      <p:cBhvr>
                                        <p:cTn dur="1" fill="hold">
                                          <p:stCondLst>
                                            <p:cond delay="0"/>
                                          </p:stCondLst>
                                        </p:cTn>
                                        <p:tgtEl>
                                          <p:spTgt spid="118">
                                            <p:txEl>
                                              <p:pRg end="5" st="5"/>
                                            </p:txEl>
                                          </p:spTgt>
                                        </p:tgtEl>
                                        <p:attrNameLst>
                                          <p:attrName>style.visibility</p:attrName>
                                        </p:attrNameLst>
                                      </p:cBhvr>
                                      <p:to>
                                        <p:strVal val="visible"/>
                                      </p:to>
                                    </p:set>
                                    <p:anim calcmode="lin" valueType="num">
                                      <p:cBhvr additive="base">
                                        <p:cTn dur="1000"/>
                                        <p:tgtEl>
                                          <p:spTgt spid="118">
                                            <p:txEl>
                                              <p:pRg end="5" st="5"/>
                                            </p:txEl>
                                          </p:spTgt>
                                        </p:tgtEl>
                                        <p:attrNameLst>
                                          <p:attrName>ppt_y</p:attrName>
                                        </p:attrNameLst>
                                      </p:cBhvr>
                                      <p:tavLst>
                                        <p:tav fmla="" tm="0">
                                          <p:val>
                                            <p:strVal val="#ppt_y+1"/>
                                          </p:val>
                                        </p:tav>
                                        <p:tav fmla="" tm="100000">
                                          <p:val>
                                            <p:strVal val="#ppt_y"/>
                                          </p:val>
                                        </p:tav>
                                      </p:tavLst>
                                    </p:anim>
                                  </p:childTnLst>
                                </p:cTn>
                              </p:par>
                            </p:childTnLst>
                          </p:cTn>
                        </p:par>
                        <p:par>
                          <p:cTn fill="hold">
                            <p:stCondLst>
                              <p:cond delay="6000"/>
                            </p:stCondLst>
                            <p:childTnLst>
                              <p:par>
                                <p:cTn fill="hold" nodeType="afterEffect" presetClass="entr" presetID="2" presetSubtype="4">
                                  <p:stCondLst>
                                    <p:cond delay="0"/>
                                  </p:stCondLst>
                                  <p:childTnLst>
                                    <p:set>
                                      <p:cBhvr>
                                        <p:cTn dur="1" fill="hold">
                                          <p:stCondLst>
                                            <p:cond delay="0"/>
                                          </p:stCondLst>
                                        </p:cTn>
                                        <p:tgtEl>
                                          <p:spTgt spid="118">
                                            <p:txEl>
                                              <p:pRg end="6" st="6"/>
                                            </p:txEl>
                                          </p:spTgt>
                                        </p:tgtEl>
                                        <p:attrNameLst>
                                          <p:attrName>style.visibility</p:attrName>
                                        </p:attrNameLst>
                                      </p:cBhvr>
                                      <p:to>
                                        <p:strVal val="visible"/>
                                      </p:to>
                                    </p:set>
                                    <p:anim calcmode="lin" valueType="num">
                                      <p:cBhvr additive="base">
                                        <p:cTn dur="1000"/>
                                        <p:tgtEl>
                                          <p:spTgt spid="118">
                                            <p:txEl>
                                              <p:pRg end="6" st="6"/>
                                            </p:txEl>
                                          </p:spTgt>
                                        </p:tgtEl>
                                        <p:attrNameLst>
                                          <p:attrName>ppt_y</p:attrName>
                                        </p:attrNameLst>
                                      </p:cBhvr>
                                      <p:tavLst>
                                        <p:tav fmla="" tm="0">
                                          <p:val>
                                            <p:strVal val="#ppt_y+1"/>
                                          </p:val>
                                        </p:tav>
                                        <p:tav fmla="" tm="100000">
                                          <p:val>
                                            <p:strVal val="#ppt_y"/>
                                          </p:val>
                                        </p:tav>
                                      </p:tavLst>
                                    </p:anim>
                                  </p:childTnLst>
                                </p:cTn>
                              </p:par>
                            </p:childTnLst>
                          </p:cTn>
                        </p:par>
                        <p:par>
                          <p:cTn fill="hold">
                            <p:stCondLst>
                              <p:cond delay="7000"/>
                            </p:stCondLst>
                            <p:childTnLst>
                              <p:par>
                                <p:cTn fill="hold" nodeType="afterEffect" presetClass="entr" presetID="2" presetSubtype="4">
                                  <p:stCondLst>
                                    <p:cond delay="0"/>
                                  </p:stCondLst>
                                  <p:childTnLst>
                                    <p:set>
                                      <p:cBhvr>
                                        <p:cTn dur="1" fill="hold">
                                          <p:stCondLst>
                                            <p:cond delay="0"/>
                                          </p:stCondLst>
                                        </p:cTn>
                                        <p:tgtEl>
                                          <p:spTgt spid="118">
                                            <p:txEl>
                                              <p:pRg end="7" st="7"/>
                                            </p:txEl>
                                          </p:spTgt>
                                        </p:tgtEl>
                                        <p:attrNameLst>
                                          <p:attrName>style.visibility</p:attrName>
                                        </p:attrNameLst>
                                      </p:cBhvr>
                                      <p:to>
                                        <p:strVal val="visible"/>
                                      </p:to>
                                    </p:set>
                                    <p:anim calcmode="lin" valueType="num">
                                      <p:cBhvr additive="base">
                                        <p:cTn dur="1000"/>
                                        <p:tgtEl>
                                          <p:spTgt spid="118">
                                            <p:txEl>
                                              <p:pRg end="7" st="7"/>
                                            </p:txEl>
                                          </p:spTgt>
                                        </p:tgtEl>
                                        <p:attrNameLst>
                                          <p:attrName>ppt_y</p:attrName>
                                        </p:attrNameLst>
                                      </p:cBhvr>
                                      <p:tavLst>
                                        <p:tav fmla="" tm="0">
                                          <p:val>
                                            <p:strVal val="#ppt_y+1"/>
                                          </p:val>
                                        </p:tav>
                                        <p:tav fmla="" tm="100000">
                                          <p:val>
                                            <p:strVal val="#ppt_y"/>
                                          </p:val>
                                        </p:tav>
                                      </p:tavLst>
                                    </p:anim>
                                  </p:childTnLst>
                                </p:cTn>
                              </p:par>
                            </p:childTnLst>
                          </p:cTn>
                        </p:par>
                        <p:par>
                          <p:cTn fill="hold">
                            <p:stCondLst>
                              <p:cond delay="8000"/>
                            </p:stCondLst>
                            <p:childTnLst>
                              <p:par>
                                <p:cTn fill="hold" nodeType="afterEffect" presetClass="entr" presetID="2" presetSubtype="4">
                                  <p:stCondLst>
                                    <p:cond delay="0"/>
                                  </p:stCondLst>
                                  <p:childTnLst>
                                    <p:set>
                                      <p:cBhvr>
                                        <p:cTn dur="1" fill="hold">
                                          <p:stCondLst>
                                            <p:cond delay="0"/>
                                          </p:stCondLst>
                                        </p:cTn>
                                        <p:tgtEl>
                                          <p:spTgt spid="118">
                                            <p:txEl>
                                              <p:pRg end="8" st="8"/>
                                            </p:txEl>
                                          </p:spTgt>
                                        </p:tgtEl>
                                        <p:attrNameLst>
                                          <p:attrName>style.visibility</p:attrName>
                                        </p:attrNameLst>
                                      </p:cBhvr>
                                      <p:to>
                                        <p:strVal val="visible"/>
                                      </p:to>
                                    </p:set>
                                    <p:anim calcmode="lin" valueType="num">
                                      <p:cBhvr additive="base">
                                        <p:cTn dur="1000"/>
                                        <p:tgtEl>
                                          <p:spTgt spid="118">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22" name="Shape 122"/>
        <p:cNvGrpSpPr/>
        <p:nvPr/>
      </p:nvGrpSpPr>
      <p:grpSpPr>
        <a:xfrm>
          <a:off x="0" y="0"/>
          <a:ext cx="0" cy="0"/>
          <a:chOff x="0" y="0"/>
          <a:chExt cx="0" cy="0"/>
        </a:xfrm>
      </p:grpSpPr>
      <p:pic>
        <p:nvPicPr>
          <p:cNvPr id="123" name="Google Shape;123;p24"/>
          <p:cNvPicPr preferRelativeResize="0"/>
          <p:nvPr/>
        </p:nvPicPr>
        <p:blipFill rotWithShape="1">
          <a:blip r:embed="rId3">
            <a:alphaModFix/>
          </a:blip>
          <a:srcRect b="0" l="0" r="0" t="0"/>
          <a:stretch/>
        </p:blipFill>
        <p:spPr>
          <a:xfrm>
            <a:off x="1340040" y="147780"/>
            <a:ext cx="6463920" cy="484794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
                                        <p:tgtEl>
                                          <p:spTgt spid="1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7" name="Shape 127"/>
        <p:cNvGrpSpPr/>
        <p:nvPr/>
      </p:nvGrpSpPr>
      <p:grpSpPr>
        <a:xfrm>
          <a:off x="0" y="0"/>
          <a:ext cx="0" cy="0"/>
          <a:chOff x="0" y="0"/>
          <a:chExt cx="0" cy="0"/>
        </a:xfrm>
      </p:grpSpPr>
      <p:sp>
        <p:nvSpPr>
          <p:cNvPr id="128" name="Google Shape;128;p25"/>
          <p:cNvSpPr txBox="1"/>
          <p:nvPr>
            <p:ph idx="1" type="body"/>
          </p:nvPr>
        </p:nvSpPr>
        <p:spPr>
          <a:xfrm>
            <a:off x="340148" y="449025"/>
            <a:ext cx="5998805" cy="598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i="0" lang="en-US" sz="2700" u="none" cap="none" strike="noStrike">
                <a:solidFill>
                  <a:srgbClr val="27A8C0"/>
                </a:solidFill>
                <a:latin typeface="Open Sans"/>
                <a:ea typeface="Open Sans"/>
                <a:cs typeface="Open Sans"/>
                <a:sym typeface="Open Sans"/>
              </a:rPr>
              <a:t>Dharma</a:t>
            </a:r>
            <a:endParaRPr/>
          </a:p>
        </p:txBody>
      </p:sp>
      <p:sp>
        <p:nvSpPr>
          <p:cNvPr id="129" name="Google Shape;129;p25"/>
          <p:cNvSpPr/>
          <p:nvPr/>
        </p:nvSpPr>
        <p:spPr>
          <a:xfrm>
            <a:off x="433947" y="1325128"/>
            <a:ext cx="8290732" cy="3840447"/>
          </a:xfrm>
          <a:prstGeom prst="rect">
            <a:avLst/>
          </a:prstGeom>
          <a:noFill/>
          <a:ln>
            <a:noFill/>
          </a:ln>
        </p:spPr>
        <p:txBody>
          <a:bodyPr anchorCtr="0" anchor="t" bIns="91400" lIns="91400" spcFirstLastPara="1" rIns="91400" wrap="square" tIns="91400">
            <a:noAutofit/>
          </a:bodyPr>
          <a:lstStyle/>
          <a:p>
            <a:pPr indent="-1106311" lvl="0" marL="1334911" marR="0" rtl="0" algn="l">
              <a:spcBef>
                <a:spcPts val="0"/>
              </a:spcBef>
              <a:spcAft>
                <a:spcPts val="0"/>
              </a:spcAft>
              <a:buSzPts val="2800"/>
              <a:buFont typeface="Trebuchet MS"/>
              <a:buChar char="●"/>
            </a:pPr>
            <a:r>
              <a:rPr b="0" i="0" lang="en-US" sz="2800" u="none" cap="none" strike="noStrike">
                <a:latin typeface="Trebuchet MS"/>
                <a:ea typeface="Trebuchet MS"/>
                <a:cs typeface="Trebuchet MS"/>
                <a:sym typeface="Trebuchet MS"/>
              </a:rPr>
              <a:t>According to linguists: The fulfilment of one’s duties</a:t>
            </a:r>
            <a:br>
              <a:rPr b="0" i="0" lang="en-US" sz="2800" u="none" cap="none" strike="noStrike">
                <a:latin typeface="Trebuchet MS"/>
                <a:ea typeface="Trebuchet MS"/>
                <a:cs typeface="Trebuchet MS"/>
                <a:sym typeface="Trebuchet MS"/>
              </a:rPr>
            </a:br>
            <a:endParaRPr b="0" i="0" sz="2800" u="none" cap="none" strike="noStrike">
              <a:latin typeface="Trebuchet MS"/>
              <a:ea typeface="Trebuchet MS"/>
              <a:cs typeface="Trebuchet MS"/>
              <a:sym typeface="Trebuchet MS"/>
            </a:endParaRPr>
          </a:p>
          <a:p>
            <a:pPr indent="-1106311" lvl="0" marL="1334911" marR="0" rtl="0" algn="l">
              <a:spcBef>
                <a:spcPts val="0"/>
              </a:spcBef>
              <a:spcAft>
                <a:spcPts val="0"/>
              </a:spcAft>
              <a:buSzPts val="2800"/>
              <a:buFont typeface="Trebuchet MS"/>
              <a:buChar char="●"/>
            </a:pPr>
            <a:r>
              <a:rPr b="0" i="0" lang="en-US" sz="2800" u="none" cap="none" strike="noStrike">
                <a:latin typeface="Trebuchet MS"/>
                <a:ea typeface="Trebuchet MS"/>
                <a:cs typeface="Trebuchet MS"/>
                <a:sym typeface="Trebuchet MS"/>
              </a:rPr>
              <a:t>Spiritual level: Innate moral code that transcends cultures.</a:t>
            </a:r>
            <a:endParaRPr/>
          </a:p>
          <a:p>
            <a:pPr indent="-50800" lvl="0" marL="457200" marR="0" rtl="0" algn="l">
              <a:spcBef>
                <a:spcPts val="0"/>
              </a:spcBef>
              <a:spcAft>
                <a:spcPts val="0"/>
              </a:spcAft>
              <a:buSzPts val="2800"/>
              <a:buFont typeface="Trebuchet MS"/>
              <a:buNone/>
            </a:pPr>
            <a:r>
              <a:t/>
            </a:r>
            <a:endParaRPr b="0" i="0" sz="2800" u="none" cap="none" strike="noStrike">
              <a:latin typeface="Trebuchet MS"/>
              <a:ea typeface="Trebuchet MS"/>
              <a:cs typeface="Trebuchet MS"/>
              <a:sym typeface="Trebuchet MS"/>
            </a:endParaRPr>
          </a:p>
          <a:p>
            <a:pPr indent="-1106311" lvl="0" marL="1334911" marR="0" rtl="0" algn="l">
              <a:spcBef>
                <a:spcPts val="0"/>
              </a:spcBef>
              <a:spcAft>
                <a:spcPts val="0"/>
              </a:spcAft>
              <a:buSzPts val="2800"/>
              <a:buFont typeface="Trebuchet MS"/>
              <a:buChar char="●"/>
            </a:pPr>
            <a:r>
              <a:rPr b="0" i="0" lang="en-US" sz="2800" u="none" cap="none" strike="noStrike">
                <a:latin typeface="Trebuchet MS"/>
                <a:ea typeface="Trebuchet MS"/>
                <a:cs typeface="Trebuchet MS"/>
                <a:sym typeface="Trebuchet MS"/>
              </a:rPr>
              <a:t>Combination of both</a:t>
            </a:r>
            <a:br>
              <a:rPr b="0" i="0" lang="en-US" sz="2800" u="none" cap="none" strike="noStrike">
                <a:latin typeface="Trebuchet MS"/>
                <a:ea typeface="Trebuchet MS"/>
                <a:cs typeface="Trebuchet MS"/>
                <a:sym typeface="Trebuchet MS"/>
              </a:rPr>
            </a:br>
            <a:br>
              <a:rPr b="0" i="0" lang="en-US" sz="2800" u="none" cap="none" strike="noStrike">
                <a:latin typeface="Trebuchet MS"/>
                <a:ea typeface="Trebuchet MS"/>
                <a:cs typeface="Trebuchet MS"/>
                <a:sym typeface="Trebuchet MS"/>
              </a:rPr>
            </a:br>
            <a:endParaRPr b="0" i="0" sz="2800" u="none" cap="none" strike="noStrike">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9">
                                            <p:txEl>
                                              <p:pRg end="0" st="0"/>
                                            </p:txEl>
                                          </p:spTgt>
                                        </p:tgtEl>
                                        <p:attrNameLst>
                                          <p:attrName>style.visibility</p:attrName>
                                        </p:attrNameLst>
                                      </p:cBhvr>
                                      <p:to>
                                        <p:strVal val="visible"/>
                                      </p:to>
                                    </p:set>
                                    <p:anim calcmode="lin" valueType="num">
                                      <p:cBhvr additive="base">
                                        <p:cTn dur="1000"/>
                                        <p:tgtEl>
                                          <p:spTgt spid="129">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9">
                                            <p:txEl>
                                              <p:pRg end="1" st="1"/>
                                            </p:txEl>
                                          </p:spTgt>
                                        </p:tgtEl>
                                        <p:attrNameLst>
                                          <p:attrName>style.visibility</p:attrName>
                                        </p:attrNameLst>
                                      </p:cBhvr>
                                      <p:to>
                                        <p:strVal val="visible"/>
                                      </p:to>
                                    </p:set>
                                    <p:anim calcmode="lin" valueType="num">
                                      <p:cBhvr additive="base">
                                        <p:cTn dur="1000"/>
                                        <p:tgtEl>
                                          <p:spTgt spid="129">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9">
                                            <p:txEl>
                                              <p:pRg end="2" st="2"/>
                                            </p:txEl>
                                          </p:spTgt>
                                        </p:tgtEl>
                                        <p:attrNameLst>
                                          <p:attrName>style.visibility</p:attrName>
                                        </p:attrNameLst>
                                      </p:cBhvr>
                                      <p:to>
                                        <p:strVal val="visible"/>
                                      </p:to>
                                    </p:set>
                                    <p:anim calcmode="lin" valueType="num">
                                      <p:cBhvr additive="base">
                                        <p:cTn dur="1000"/>
                                        <p:tgtEl>
                                          <p:spTgt spid="129">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9">
                                            <p:txEl>
                                              <p:pRg end="3" st="3"/>
                                            </p:txEl>
                                          </p:spTgt>
                                        </p:tgtEl>
                                        <p:attrNameLst>
                                          <p:attrName>style.visibility</p:attrName>
                                        </p:attrNameLst>
                                      </p:cBhvr>
                                      <p:to>
                                        <p:strVal val="visible"/>
                                      </p:to>
                                    </p:set>
                                    <p:anim calcmode="lin" valueType="num">
                                      <p:cBhvr additive="base">
                                        <p:cTn dur="1000"/>
                                        <p:tgtEl>
                                          <p:spTgt spid="129">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3" name="Shape 133"/>
        <p:cNvGrpSpPr/>
        <p:nvPr/>
      </p:nvGrpSpPr>
      <p:grpSpPr>
        <a:xfrm>
          <a:off x="0" y="0"/>
          <a:ext cx="0" cy="0"/>
          <a:chOff x="0" y="0"/>
          <a:chExt cx="0" cy="0"/>
        </a:xfrm>
      </p:grpSpPr>
      <p:sp>
        <p:nvSpPr>
          <p:cNvPr id="134" name="Google Shape;134;p26"/>
          <p:cNvSpPr txBox="1"/>
          <p:nvPr>
            <p:ph idx="1" type="body"/>
          </p:nvPr>
        </p:nvSpPr>
        <p:spPr>
          <a:xfrm>
            <a:off x="340148" y="449025"/>
            <a:ext cx="5998805" cy="598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i="0" lang="en-US" sz="2700" u="none" cap="none" strike="noStrike">
                <a:solidFill>
                  <a:srgbClr val="27A8C0"/>
                </a:solidFill>
                <a:latin typeface="Open Sans"/>
                <a:ea typeface="Open Sans"/>
                <a:cs typeface="Open Sans"/>
                <a:sym typeface="Open Sans"/>
              </a:rPr>
              <a:t>Delusion</a:t>
            </a:r>
            <a:endParaRPr/>
          </a:p>
        </p:txBody>
      </p:sp>
      <p:sp>
        <p:nvSpPr>
          <p:cNvPr id="135" name="Google Shape;135;p26"/>
          <p:cNvSpPr/>
          <p:nvPr/>
        </p:nvSpPr>
        <p:spPr>
          <a:xfrm>
            <a:off x="433947" y="1047823"/>
            <a:ext cx="8606654" cy="2123622"/>
          </a:xfrm>
          <a:prstGeom prst="rect">
            <a:avLst/>
          </a:prstGeom>
          <a:noFill/>
          <a:ln>
            <a:noFill/>
          </a:ln>
        </p:spPr>
        <p:txBody>
          <a:bodyPr anchorCtr="0" anchor="t" bIns="91400" lIns="91400" spcFirstLastPara="1" rIns="91400" wrap="square" tIns="91400">
            <a:noAutofit/>
          </a:bodyPr>
          <a:lstStyle/>
          <a:p>
            <a:pPr indent="-114300" lvl="0" marL="0" marR="0" rtl="0" algn="l">
              <a:spcBef>
                <a:spcPts val="0"/>
              </a:spcBef>
              <a:spcAft>
                <a:spcPts val="0"/>
              </a:spcAft>
              <a:buSzPts val="1800"/>
              <a:buFont typeface="Arial"/>
              <a:buChar char="•"/>
            </a:pPr>
            <a:r>
              <a:rPr b="0" i="0" lang="en-US" sz="1800" u="none" cap="none" strike="noStrike">
                <a:latin typeface="Arial"/>
                <a:ea typeface="Arial"/>
                <a:cs typeface="Arial"/>
                <a:sym typeface="Arial"/>
              </a:rPr>
              <a:t>State of Arjuna at the beginning of Bhavagad Gita. </a:t>
            </a:r>
            <a:endParaRPr b="0" i="0" sz="1800" u="none" cap="none" strike="noStrike">
              <a:latin typeface="Arial"/>
              <a:ea typeface="Arial"/>
              <a:cs typeface="Arial"/>
              <a:sym typeface="Arial"/>
            </a:endParaRPr>
          </a:p>
          <a:p>
            <a:pPr indent="0" lvl="0" marL="0" marR="0" rtl="0" algn="l">
              <a:spcBef>
                <a:spcPts val="0"/>
              </a:spcBef>
              <a:spcAft>
                <a:spcPts val="0"/>
              </a:spcAft>
              <a:buNone/>
            </a:pPr>
            <a:r>
              <a:t/>
            </a:r>
            <a:endParaRPr sz="1800"/>
          </a:p>
          <a:p>
            <a:pPr indent="-114300" lvl="0" marL="0" marR="0" rtl="0" algn="l">
              <a:spcBef>
                <a:spcPts val="0"/>
              </a:spcBef>
              <a:spcAft>
                <a:spcPts val="0"/>
              </a:spcAft>
              <a:buSzPts val="1800"/>
              <a:buFont typeface="Arial"/>
              <a:buChar char="•"/>
            </a:pPr>
            <a:r>
              <a:rPr b="0" i="0" lang="en-US" sz="1800" u="none" cap="none" strike="noStrike">
                <a:latin typeface="Arial"/>
                <a:ea typeface="Arial"/>
                <a:cs typeface="Arial"/>
                <a:sym typeface="Arial"/>
              </a:rPr>
              <a:t>It’s one of the results of not fulfilling one of the aspects of Dharma</a:t>
            </a:r>
            <a:br>
              <a:rPr b="0" i="0" lang="en-US" sz="1800" u="none" cap="none" strike="noStrike">
                <a:latin typeface="Arial"/>
                <a:ea typeface="Arial"/>
                <a:cs typeface="Arial"/>
                <a:sym typeface="Arial"/>
              </a:rPr>
            </a:br>
            <a:r>
              <a:rPr b="0" i="0" lang="en-US" sz="1800" u="none" cap="none" strike="noStrike">
                <a:latin typeface="Arial"/>
                <a:ea typeface="Arial"/>
                <a:cs typeface="Arial"/>
                <a:sym typeface="Arial"/>
              </a:rPr>
              <a:t> </a:t>
            </a:r>
            <a:endParaRPr/>
          </a:p>
          <a:p>
            <a:pPr indent="-114300" lvl="0" marL="0" marR="0" rtl="0" algn="l">
              <a:spcBef>
                <a:spcPts val="0"/>
              </a:spcBef>
              <a:spcAft>
                <a:spcPts val="0"/>
              </a:spcAft>
              <a:buSzPts val="1800"/>
              <a:buFont typeface="Arial"/>
              <a:buChar char="•"/>
            </a:pPr>
            <a:r>
              <a:rPr b="0" i="0" lang="en-US" sz="1800" u="none" cap="none" strike="noStrike">
                <a:latin typeface="Arial"/>
                <a:ea typeface="Arial"/>
                <a:cs typeface="Arial"/>
                <a:sym typeface="Arial"/>
              </a:rPr>
              <a:t>Deception, disappointment</a:t>
            </a:r>
            <a:endParaRPr/>
          </a:p>
          <a:p>
            <a:pPr indent="0" lvl="0" marL="0" marR="0" rtl="0" algn="l">
              <a:spcBef>
                <a:spcPts val="0"/>
              </a:spcBef>
              <a:spcAft>
                <a:spcPts val="0"/>
              </a:spcAft>
              <a:buSzPts val="1400"/>
              <a:buFont typeface="Arial"/>
              <a:buNone/>
            </a:pPr>
            <a:r>
              <a:t/>
            </a:r>
            <a:endParaRPr b="0" i="0" sz="1400" u="none" cap="none" strike="noStrike">
              <a:latin typeface="Arial"/>
              <a:ea typeface="Arial"/>
              <a:cs typeface="Arial"/>
              <a:sym typeface="Arial"/>
            </a:endParaRPr>
          </a:p>
          <a:p>
            <a:pPr indent="-114300" lvl="0" marL="0" marR="0" rtl="0" algn="l">
              <a:spcBef>
                <a:spcPts val="0"/>
              </a:spcBef>
              <a:spcAft>
                <a:spcPts val="0"/>
              </a:spcAft>
              <a:buSzPts val="1800"/>
              <a:buFont typeface="Arial"/>
              <a:buChar char="•"/>
            </a:pPr>
            <a:r>
              <a:rPr b="0" i="0" lang="en-US" sz="1800" u="none" cap="none" strike="noStrike">
                <a:latin typeface="Arial"/>
                <a:ea typeface="Arial"/>
                <a:cs typeface="Arial"/>
                <a:sym typeface="Arial"/>
              </a:rPr>
              <a:t>Feeling after expectations fail (back to attachment)</a:t>
            </a:r>
            <a:endParaRPr/>
          </a:p>
          <a:p>
            <a:pPr indent="0" lvl="0" marL="0" marR="0" rtl="0" algn="l">
              <a:spcBef>
                <a:spcPts val="0"/>
              </a:spcBef>
              <a:spcAft>
                <a:spcPts val="0"/>
              </a:spcAft>
              <a:buNone/>
            </a:pPr>
            <a:r>
              <a:t/>
            </a:r>
            <a:endParaRPr b="0" i="0" sz="1400" u="none" cap="none" strike="noStrike">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5">
                                            <p:txEl>
                                              <p:pRg end="0" st="0"/>
                                            </p:txEl>
                                          </p:spTgt>
                                        </p:tgtEl>
                                        <p:attrNameLst>
                                          <p:attrName>style.visibility</p:attrName>
                                        </p:attrNameLst>
                                      </p:cBhvr>
                                      <p:to>
                                        <p:strVal val="visible"/>
                                      </p:to>
                                    </p:set>
                                    <p:anim calcmode="lin" valueType="num">
                                      <p:cBhvr additive="base">
                                        <p:cTn dur="1000"/>
                                        <p:tgtEl>
                                          <p:spTgt spid="135">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5">
                                            <p:txEl>
                                              <p:pRg end="1" st="1"/>
                                            </p:txEl>
                                          </p:spTgt>
                                        </p:tgtEl>
                                        <p:attrNameLst>
                                          <p:attrName>style.visibility</p:attrName>
                                        </p:attrNameLst>
                                      </p:cBhvr>
                                      <p:to>
                                        <p:strVal val="visible"/>
                                      </p:to>
                                    </p:set>
                                    <p:anim calcmode="lin" valueType="num">
                                      <p:cBhvr additive="base">
                                        <p:cTn dur="1000"/>
                                        <p:tgtEl>
                                          <p:spTgt spid="135">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5">
                                            <p:txEl>
                                              <p:pRg end="2" st="2"/>
                                            </p:txEl>
                                          </p:spTgt>
                                        </p:tgtEl>
                                        <p:attrNameLst>
                                          <p:attrName>style.visibility</p:attrName>
                                        </p:attrNameLst>
                                      </p:cBhvr>
                                      <p:to>
                                        <p:strVal val="visible"/>
                                      </p:to>
                                    </p:set>
                                    <p:anim calcmode="lin" valueType="num">
                                      <p:cBhvr additive="base">
                                        <p:cTn dur="1000"/>
                                        <p:tgtEl>
                                          <p:spTgt spid="135">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5">
                                            <p:txEl>
                                              <p:pRg end="3" st="3"/>
                                            </p:txEl>
                                          </p:spTgt>
                                        </p:tgtEl>
                                        <p:attrNameLst>
                                          <p:attrName>style.visibility</p:attrName>
                                        </p:attrNameLst>
                                      </p:cBhvr>
                                      <p:to>
                                        <p:strVal val="visible"/>
                                      </p:to>
                                    </p:set>
                                    <p:anim calcmode="lin" valueType="num">
                                      <p:cBhvr additive="base">
                                        <p:cTn dur="1000"/>
                                        <p:tgtEl>
                                          <p:spTgt spid="135">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5">
                                            <p:txEl>
                                              <p:pRg end="4" st="4"/>
                                            </p:txEl>
                                          </p:spTgt>
                                        </p:tgtEl>
                                        <p:attrNameLst>
                                          <p:attrName>style.visibility</p:attrName>
                                        </p:attrNameLst>
                                      </p:cBhvr>
                                      <p:to>
                                        <p:strVal val="visible"/>
                                      </p:to>
                                    </p:set>
                                    <p:anim calcmode="lin" valueType="num">
                                      <p:cBhvr additive="base">
                                        <p:cTn dur="1000"/>
                                        <p:tgtEl>
                                          <p:spTgt spid="135">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5">
                                            <p:txEl>
                                              <p:pRg end="5" st="5"/>
                                            </p:txEl>
                                          </p:spTgt>
                                        </p:tgtEl>
                                        <p:attrNameLst>
                                          <p:attrName>style.visibility</p:attrName>
                                        </p:attrNameLst>
                                      </p:cBhvr>
                                      <p:to>
                                        <p:strVal val="visible"/>
                                      </p:to>
                                    </p:set>
                                    <p:anim calcmode="lin" valueType="num">
                                      <p:cBhvr additive="base">
                                        <p:cTn dur="1000"/>
                                        <p:tgtEl>
                                          <p:spTgt spid="135">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5">
                                            <p:txEl>
                                              <p:pRg end="6" st="6"/>
                                            </p:txEl>
                                          </p:spTgt>
                                        </p:tgtEl>
                                        <p:attrNameLst>
                                          <p:attrName>style.visibility</p:attrName>
                                        </p:attrNameLst>
                                      </p:cBhvr>
                                      <p:to>
                                        <p:strVal val="visible"/>
                                      </p:to>
                                    </p:set>
                                    <p:anim calcmode="lin" valueType="num">
                                      <p:cBhvr additive="base">
                                        <p:cTn dur="1000"/>
                                        <p:tgtEl>
                                          <p:spTgt spid="135">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9" name="Shape 139"/>
        <p:cNvGrpSpPr/>
        <p:nvPr/>
      </p:nvGrpSpPr>
      <p:grpSpPr>
        <a:xfrm>
          <a:off x="0" y="0"/>
          <a:ext cx="0" cy="0"/>
          <a:chOff x="0" y="0"/>
          <a:chExt cx="0" cy="0"/>
        </a:xfrm>
      </p:grpSpPr>
      <p:sp>
        <p:nvSpPr>
          <p:cNvPr id="140" name="Google Shape;140;p27"/>
          <p:cNvSpPr txBox="1"/>
          <p:nvPr>
            <p:ph idx="1" type="body"/>
          </p:nvPr>
        </p:nvSpPr>
        <p:spPr>
          <a:xfrm>
            <a:off x="340148" y="449025"/>
            <a:ext cx="5998805" cy="598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i="0" lang="en-US" sz="2700" u="none" cap="none" strike="noStrike">
                <a:solidFill>
                  <a:srgbClr val="27A8C0"/>
                </a:solidFill>
                <a:latin typeface="Open Sans"/>
                <a:ea typeface="Open Sans"/>
                <a:cs typeface="Open Sans"/>
                <a:sym typeface="Open Sans"/>
              </a:rPr>
              <a:t>Key to not fall in Delusion</a:t>
            </a:r>
            <a:endParaRPr/>
          </a:p>
        </p:txBody>
      </p:sp>
      <p:sp>
        <p:nvSpPr>
          <p:cNvPr id="141" name="Google Shape;141;p27"/>
          <p:cNvSpPr/>
          <p:nvPr/>
        </p:nvSpPr>
        <p:spPr>
          <a:xfrm>
            <a:off x="433950" y="1498825"/>
            <a:ext cx="8606700" cy="1903800"/>
          </a:xfrm>
          <a:prstGeom prst="rect">
            <a:avLst/>
          </a:prstGeom>
          <a:noFill/>
          <a:ln>
            <a:noFill/>
          </a:ln>
        </p:spPr>
        <p:txBody>
          <a:bodyPr anchorCtr="0" anchor="t" bIns="91400" lIns="91400" spcFirstLastPara="1" rIns="91400" wrap="square" tIns="91400">
            <a:noAutofit/>
          </a:bodyPr>
          <a:lstStyle/>
          <a:p>
            <a:pPr indent="-285750" lvl="0" marL="285750" marR="0" rtl="0" algn="l">
              <a:spcBef>
                <a:spcPts val="0"/>
              </a:spcBef>
              <a:spcAft>
                <a:spcPts val="0"/>
              </a:spcAft>
              <a:buSzPts val="1800"/>
              <a:buFont typeface="Arial"/>
              <a:buChar char="•"/>
            </a:pPr>
            <a:r>
              <a:rPr b="0" i="0" lang="en-US" sz="1800" u="none" cap="none" strike="noStrike">
                <a:latin typeface="Arial"/>
                <a:ea typeface="Arial"/>
                <a:cs typeface="Arial"/>
                <a:sym typeface="Arial"/>
              </a:rPr>
              <a:t>Krishna: Action without expectations and without being attached to the fruits of our doing. </a:t>
            </a:r>
            <a:endParaRPr/>
          </a:p>
          <a:p>
            <a:pPr indent="0" lvl="0" marL="0" marR="0" rtl="0" algn="l">
              <a:spcBef>
                <a:spcPts val="0"/>
              </a:spcBef>
              <a:spcAft>
                <a:spcPts val="0"/>
              </a:spcAft>
              <a:buSzPts val="1400"/>
              <a:buFont typeface="Arial"/>
              <a:buNone/>
            </a:pPr>
            <a:r>
              <a:t/>
            </a:r>
            <a:endParaRPr b="0" i="0" sz="1400" u="none" cap="none" strike="noStrike">
              <a:latin typeface="Arial"/>
              <a:ea typeface="Arial"/>
              <a:cs typeface="Arial"/>
              <a:sym typeface="Arial"/>
            </a:endParaRPr>
          </a:p>
          <a:p>
            <a:pPr indent="-285750" lvl="0" marL="285750" marR="0" rtl="0" algn="l">
              <a:spcBef>
                <a:spcPts val="0"/>
              </a:spcBef>
              <a:spcAft>
                <a:spcPts val="0"/>
              </a:spcAft>
              <a:buSzPts val="1800"/>
              <a:buFont typeface="Arial"/>
              <a:buChar char="•"/>
            </a:pPr>
            <a:r>
              <a:rPr b="1" i="0" lang="en-US" sz="1800" u="none" cap="none" strike="noStrike">
                <a:latin typeface="Arial"/>
                <a:ea typeface="Arial"/>
                <a:cs typeface="Arial"/>
                <a:sym typeface="Arial"/>
              </a:rPr>
              <a:t>To have goals and be active without expectations: key to complete fulfillment.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1">
                                            <p:txEl>
                                              <p:pRg end="0" st="0"/>
                                            </p:txEl>
                                          </p:spTgt>
                                        </p:tgtEl>
                                        <p:attrNameLst>
                                          <p:attrName>style.visibility</p:attrName>
                                        </p:attrNameLst>
                                      </p:cBhvr>
                                      <p:to>
                                        <p:strVal val="visible"/>
                                      </p:to>
                                    </p:set>
                                    <p:anim calcmode="lin" valueType="num">
                                      <p:cBhvr additive="base">
                                        <p:cTn dur="1000"/>
                                        <p:tgtEl>
                                          <p:spTgt spid="141">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1">
                                            <p:txEl>
                                              <p:pRg end="1" st="1"/>
                                            </p:txEl>
                                          </p:spTgt>
                                        </p:tgtEl>
                                        <p:attrNameLst>
                                          <p:attrName>style.visibility</p:attrName>
                                        </p:attrNameLst>
                                      </p:cBhvr>
                                      <p:to>
                                        <p:strVal val="visible"/>
                                      </p:to>
                                    </p:set>
                                    <p:anim calcmode="lin" valueType="num">
                                      <p:cBhvr additive="base">
                                        <p:cTn dur="1000"/>
                                        <p:tgtEl>
                                          <p:spTgt spid="141">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1">
                                            <p:txEl>
                                              <p:pRg end="2" st="2"/>
                                            </p:txEl>
                                          </p:spTgt>
                                        </p:tgtEl>
                                        <p:attrNameLst>
                                          <p:attrName>style.visibility</p:attrName>
                                        </p:attrNameLst>
                                      </p:cBhvr>
                                      <p:to>
                                        <p:strVal val="visible"/>
                                      </p:to>
                                    </p:set>
                                    <p:anim calcmode="lin" valueType="num">
                                      <p:cBhvr additive="base">
                                        <p:cTn dur="1000"/>
                                        <p:tgtEl>
                                          <p:spTgt spid="141">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5" name="Shape 145"/>
        <p:cNvGrpSpPr/>
        <p:nvPr/>
      </p:nvGrpSpPr>
      <p:grpSpPr>
        <a:xfrm>
          <a:off x="0" y="0"/>
          <a:ext cx="0" cy="0"/>
          <a:chOff x="0" y="0"/>
          <a:chExt cx="0" cy="0"/>
        </a:xfrm>
      </p:grpSpPr>
      <p:sp>
        <p:nvSpPr>
          <p:cNvPr id="146" name="Google Shape;146;p28"/>
          <p:cNvSpPr txBox="1"/>
          <p:nvPr>
            <p:ph idx="1" type="body"/>
          </p:nvPr>
        </p:nvSpPr>
        <p:spPr>
          <a:xfrm>
            <a:off x="340148" y="158745"/>
            <a:ext cx="5998805" cy="601554"/>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i="0" lang="en-US" sz="2700" u="none" cap="none" strike="noStrike">
                <a:solidFill>
                  <a:srgbClr val="27A8C0"/>
                </a:solidFill>
                <a:latin typeface="Open Sans"/>
                <a:ea typeface="Open Sans"/>
                <a:cs typeface="Open Sans"/>
                <a:sym typeface="Open Sans"/>
              </a:rPr>
              <a:t>Running Deer</a:t>
            </a:r>
            <a:endParaRPr/>
          </a:p>
        </p:txBody>
      </p:sp>
      <p:sp>
        <p:nvSpPr>
          <p:cNvPr id="147" name="Google Shape;147;p28"/>
          <p:cNvSpPr/>
          <p:nvPr/>
        </p:nvSpPr>
        <p:spPr>
          <a:xfrm>
            <a:off x="433947" y="760297"/>
            <a:ext cx="8290732" cy="3288530"/>
          </a:xfrm>
          <a:prstGeom prst="rect">
            <a:avLst/>
          </a:prstGeom>
          <a:noFill/>
          <a:ln>
            <a:noFill/>
          </a:ln>
        </p:spPr>
        <p:txBody>
          <a:bodyPr anchorCtr="0" anchor="t" bIns="91400" lIns="91400" spcFirstLastPara="1" rIns="91400" wrap="square" tIns="91400">
            <a:noAutofit/>
          </a:bodyPr>
          <a:lstStyle/>
          <a:p>
            <a:pPr indent="0" lvl="0" marL="0" marR="0" rtl="0" algn="l">
              <a:spcBef>
                <a:spcPts val="0"/>
              </a:spcBef>
              <a:spcAft>
                <a:spcPts val="0"/>
              </a:spcAft>
              <a:buNone/>
            </a:pPr>
            <a:r>
              <a:rPr b="0" i="0" lang="en-US" sz="1400" u="none" cap="none" strike="noStrike">
                <a:latin typeface="Arial"/>
                <a:ea typeface="Arial"/>
                <a:cs typeface="Arial"/>
                <a:sym typeface="Arial"/>
              </a:rPr>
              <a:t>There where the rarified air whips white-capped peaks and gasping rushes from the Roof of the World,</a:t>
            </a:r>
            <a:endParaRPr b="0" i="0" sz="1400" u="none" cap="none" strike="noStrike">
              <a:latin typeface="Arial"/>
              <a:ea typeface="Arial"/>
              <a:cs typeface="Arial"/>
              <a:sym typeface="Arial"/>
            </a:endParaRPr>
          </a:p>
          <a:p>
            <a:pPr indent="0" lvl="0" marL="0" marR="0" rtl="0" algn="l">
              <a:spcBef>
                <a:spcPts val="0"/>
              </a:spcBef>
              <a:spcAft>
                <a:spcPts val="0"/>
              </a:spcAft>
              <a:buNone/>
            </a:pPr>
            <a:r>
              <a:rPr b="0" i="0" lang="en-US" sz="1400" u="none" cap="none" strike="noStrike">
                <a:latin typeface="Arial"/>
                <a:ea typeface="Arial"/>
                <a:cs typeface="Arial"/>
                <a:sym typeface="Arial"/>
              </a:rPr>
              <a:t>the timid, tortured deer chases from dusk to dawn, a phantom ever-present scent, </a:t>
            </a:r>
            <a:endParaRPr b="0" i="0" sz="1400" u="none" cap="none" strike="noStrike">
              <a:latin typeface="Arial"/>
              <a:ea typeface="Arial"/>
              <a:cs typeface="Arial"/>
              <a:sym typeface="Arial"/>
            </a:endParaRPr>
          </a:p>
          <a:p>
            <a:pPr indent="0" lvl="0" marL="0" marR="0" rtl="0" algn="l">
              <a:spcBef>
                <a:spcPts val="0"/>
              </a:spcBef>
              <a:spcAft>
                <a:spcPts val="0"/>
              </a:spcAft>
              <a:buNone/>
            </a:pPr>
            <a:r>
              <a:rPr b="0" i="0" lang="en-US" sz="1400" u="none" cap="none" strike="noStrike">
                <a:latin typeface="Arial"/>
                <a:ea typeface="Arial"/>
                <a:cs typeface="Arial"/>
                <a:sym typeface="Arial"/>
              </a:rPr>
              <a:t> </a:t>
            </a:r>
            <a:endParaRPr b="0" i="0" sz="1400" u="none" cap="none" strike="noStrike">
              <a:latin typeface="Arial"/>
              <a:ea typeface="Arial"/>
              <a:cs typeface="Arial"/>
              <a:sym typeface="Arial"/>
            </a:endParaRPr>
          </a:p>
          <a:p>
            <a:pPr indent="0" lvl="0" marL="0" marR="0" rtl="0" algn="l">
              <a:spcBef>
                <a:spcPts val="0"/>
              </a:spcBef>
              <a:spcAft>
                <a:spcPts val="0"/>
              </a:spcAft>
              <a:buNone/>
            </a:pPr>
            <a:r>
              <a:rPr b="0" i="0" lang="en-US" sz="1400" u="none" cap="none" strike="noStrike">
                <a:latin typeface="Arial"/>
                <a:ea typeface="Arial"/>
                <a:cs typeface="Arial"/>
                <a:sym typeface="Arial"/>
              </a:rPr>
              <a:t>Tossing its head to trace the source, captive of its own keen scent, the musk deer will run blindly, </a:t>
            </a:r>
            <a:endParaRPr b="0" i="0" sz="1400" u="none" cap="none" strike="noStrike">
              <a:latin typeface="Arial"/>
              <a:ea typeface="Arial"/>
              <a:cs typeface="Arial"/>
              <a:sym typeface="Arial"/>
            </a:endParaRPr>
          </a:p>
          <a:p>
            <a:pPr indent="0" lvl="0" marL="0" marR="0" rtl="0" algn="l">
              <a:spcBef>
                <a:spcPts val="0"/>
              </a:spcBef>
              <a:spcAft>
                <a:spcPts val="0"/>
              </a:spcAft>
              <a:buNone/>
            </a:pPr>
            <a:r>
              <a:rPr b="0" i="0" lang="en-US" sz="1400" u="none" cap="none" strike="noStrike">
                <a:latin typeface="Arial"/>
                <a:ea typeface="Arial"/>
                <a:cs typeface="Arial"/>
                <a:sym typeface="Arial"/>
              </a:rPr>
              <a:t>forever.</a:t>
            </a:r>
            <a:endParaRPr b="0" i="0" sz="1400" u="none" cap="none" strike="noStrike">
              <a:latin typeface="Arial"/>
              <a:ea typeface="Arial"/>
              <a:cs typeface="Arial"/>
              <a:sym typeface="Arial"/>
            </a:endParaRPr>
          </a:p>
          <a:p>
            <a:pPr indent="0" lvl="0" marL="0" marR="0" rtl="0" algn="l">
              <a:spcBef>
                <a:spcPts val="0"/>
              </a:spcBef>
              <a:spcAft>
                <a:spcPts val="0"/>
              </a:spcAft>
              <a:buNone/>
            </a:pPr>
            <a:r>
              <a:rPr b="0" i="0" lang="en-US" sz="1400" u="none" cap="none" strike="noStrike">
                <a:latin typeface="Arial"/>
                <a:ea typeface="Arial"/>
                <a:cs typeface="Arial"/>
                <a:sym typeface="Arial"/>
              </a:rPr>
              <a:t> </a:t>
            </a:r>
            <a:endParaRPr b="0" i="0" sz="1400" u="none" cap="none" strike="noStrike">
              <a:latin typeface="Arial"/>
              <a:ea typeface="Arial"/>
              <a:cs typeface="Arial"/>
              <a:sym typeface="Arial"/>
            </a:endParaRPr>
          </a:p>
          <a:p>
            <a:pPr indent="0" lvl="0" marL="0" marR="0" rtl="0" algn="l">
              <a:spcBef>
                <a:spcPts val="0"/>
              </a:spcBef>
              <a:spcAft>
                <a:spcPts val="0"/>
              </a:spcAft>
              <a:buNone/>
            </a:pPr>
            <a:r>
              <a:rPr b="0" i="0" lang="en-US" sz="1400" u="none" cap="none" strike="noStrike">
                <a:latin typeface="Arial"/>
                <a:ea typeface="Arial"/>
                <a:cs typeface="Arial"/>
                <a:sym typeface="Arial"/>
              </a:rPr>
              <a:t>There where the conditioned air of grasping office blocks fans discussions of profit and loss</a:t>
            </a:r>
            <a:endParaRPr b="0" i="0" sz="1400" u="none" cap="none" strike="noStrike">
              <a:latin typeface="Arial"/>
              <a:ea typeface="Arial"/>
              <a:cs typeface="Arial"/>
              <a:sym typeface="Arial"/>
            </a:endParaRPr>
          </a:p>
          <a:p>
            <a:pPr indent="0" lvl="0" marL="0" marR="0" rtl="0" algn="l">
              <a:spcBef>
                <a:spcPts val="0"/>
              </a:spcBef>
              <a:spcAft>
                <a:spcPts val="0"/>
              </a:spcAft>
              <a:buNone/>
            </a:pPr>
            <a:r>
              <a:rPr b="0" i="0" lang="en-US" sz="1400" u="none" cap="none" strike="noStrike">
                <a:latin typeface="Arial"/>
                <a:ea typeface="Arial"/>
                <a:cs typeface="Arial"/>
                <a:sym typeface="Arial"/>
              </a:rPr>
              <a:t>the deer races with the pace of demand and supply.</a:t>
            </a:r>
            <a:endParaRPr b="0" i="0" sz="1400" u="none" cap="none" strike="noStrike">
              <a:latin typeface="Arial"/>
              <a:ea typeface="Arial"/>
              <a:cs typeface="Arial"/>
              <a:sym typeface="Arial"/>
            </a:endParaRPr>
          </a:p>
          <a:p>
            <a:pPr indent="0" lvl="0" marL="0" marR="0" rtl="0" algn="l">
              <a:spcBef>
                <a:spcPts val="0"/>
              </a:spcBef>
              <a:spcAft>
                <a:spcPts val="0"/>
              </a:spcAft>
              <a:buNone/>
            </a:pPr>
            <a:r>
              <a:rPr b="0" i="0" lang="en-US" sz="1400" u="none" cap="none" strike="noStrike">
                <a:latin typeface="Arial"/>
                <a:ea typeface="Arial"/>
                <a:cs typeface="Arial"/>
                <a:sym typeface="Arial"/>
              </a:rPr>
              <a:t> </a:t>
            </a:r>
            <a:endParaRPr b="0" i="0" sz="1400" u="none" cap="none" strike="noStrike">
              <a:latin typeface="Arial"/>
              <a:ea typeface="Arial"/>
              <a:cs typeface="Arial"/>
              <a:sym typeface="Arial"/>
            </a:endParaRPr>
          </a:p>
          <a:p>
            <a:pPr indent="0" lvl="0" marL="0" marR="0" rtl="0" algn="l">
              <a:spcBef>
                <a:spcPts val="0"/>
              </a:spcBef>
              <a:spcAft>
                <a:spcPts val="0"/>
              </a:spcAft>
              <a:buNone/>
            </a:pPr>
            <a:r>
              <a:rPr b="0" i="0" lang="en-US" sz="1400" u="none" cap="none" strike="noStrike">
                <a:latin typeface="Arial"/>
                <a:ea typeface="Arial"/>
                <a:cs typeface="Arial"/>
                <a:sym typeface="Arial"/>
              </a:rPr>
              <a:t>Through markets designed to generate and satisfy a procession of artificial needs,</a:t>
            </a:r>
            <a:endParaRPr b="0" i="0" sz="1400" u="none" cap="none" strike="noStrike">
              <a:latin typeface="Arial"/>
              <a:ea typeface="Arial"/>
              <a:cs typeface="Arial"/>
              <a:sym typeface="Arial"/>
            </a:endParaRPr>
          </a:p>
          <a:p>
            <a:pPr indent="0" lvl="0" marL="0" marR="0" rtl="0" algn="l">
              <a:spcBef>
                <a:spcPts val="0"/>
              </a:spcBef>
              <a:spcAft>
                <a:spcPts val="0"/>
              </a:spcAft>
              <a:buNone/>
            </a:pPr>
            <a:r>
              <a:rPr b="0" i="0" lang="en-US" sz="1400" u="none" cap="none" strike="noStrike">
                <a:latin typeface="Arial"/>
                <a:ea typeface="Arial"/>
                <a:cs typeface="Arial"/>
                <a:sym typeface="Arial"/>
              </a:rPr>
              <a:t>Man chases from dawn to dusk, elusive happiness,</a:t>
            </a:r>
            <a:endParaRPr b="0" i="0" sz="1400" u="none" cap="none" strike="noStrike">
              <a:latin typeface="Arial"/>
              <a:ea typeface="Arial"/>
              <a:cs typeface="Arial"/>
              <a:sym typeface="Arial"/>
            </a:endParaRPr>
          </a:p>
          <a:p>
            <a:pPr indent="0" lvl="0" marL="0" marR="0" rtl="0" algn="l">
              <a:spcBef>
                <a:spcPts val="0"/>
              </a:spcBef>
              <a:spcAft>
                <a:spcPts val="0"/>
              </a:spcAft>
              <a:buNone/>
            </a:pPr>
            <a:r>
              <a:t/>
            </a:r>
            <a:endParaRPr b="0" i="0" sz="1400" u="none" cap="none" strike="noStrike">
              <a:latin typeface="Arial"/>
              <a:ea typeface="Arial"/>
              <a:cs typeface="Arial"/>
              <a:sym typeface="Arial"/>
            </a:endParaRPr>
          </a:p>
          <a:p>
            <a:pPr indent="0" lvl="0" marL="0" marR="0" rtl="0" algn="l">
              <a:spcBef>
                <a:spcPts val="0"/>
              </a:spcBef>
              <a:spcAft>
                <a:spcPts val="0"/>
              </a:spcAft>
              <a:buNone/>
            </a:pPr>
            <a:r>
              <a:rPr b="0" i="0" lang="en-US" sz="1400" u="none" cap="none" strike="noStrike">
                <a:latin typeface="Arial"/>
                <a:ea typeface="Arial"/>
                <a:cs typeface="Arial"/>
                <a:sym typeface="Arial"/>
              </a:rPr>
              <a:t>not dreaming that the answer </a:t>
            </a:r>
            <a:endParaRPr b="0" i="0" sz="1400" u="none" cap="none" strike="noStrike">
              <a:latin typeface="Arial"/>
              <a:ea typeface="Arial"/>
              <a:cs typeface="Arial"/>
              <a:sym typeface="Arial"/>
            </a:endParaRPr>
          </a:p>
          <a:p>
            <a:pPr indent="0" lvl="0" marL="0" marR="0" rtl="0" algn="l">
              <a:spcBef>
                <a:spcPts val="0"/>
              </a:spcBef>
              <a:spcAft>
                <a:spcPts val="0"/>
              </a:spcAft>
              <a:buNone/>
            </a:pPr>
            <a:r>
              <a:rPr b="0" i="0" lang="en-US" sz="1400" u="none" cap="none" strike="noStrike">
                <a:latin typeface="Arial"/>
                <a:ea typeface="Arial"/>
                <a:cs typeface="Arial"/>
                <a:sym typeface="Arial"/>
              </a:rPr>
              <a:t>to the question lies </a:t>
            </a:r>
            <a:endParaRPr b="0" i="0" sz="1400" u="none" cap="none" strike="noStrike">
              <a:latin typeface="Arial"/>
              <a:ea typeface="Arial"/>
              <a:cs typeface="Arial"/>
              <a:sym typeface="Arial"/>
            </a:endParaRPr>
          </a:p>
          <a:p>
            <a:pPr indent="0" lvl="0" marL="0" marR="0" rtl="0" algn="l">
              <a:spcBef>
                <a:spcPts val="0"/>
              </a:spcBef>
              <a:spcAft>
                <a:spcPts val="0"/>
              </a:spcAft>
              <a:buNone/>
            </a:pPr>
            <a:r>
              <a:rPr b="0" i="0" lang="en-US" sz="1400" u="none" cap="none" strike="noStrike">
                <a:latin typeface="Arial"/>
                <a:ea typeface="Arial"/>
                <a:cs typeface="Arial"/>
                <a:sym typeface="Arial"/>
              </a:rPr>
              <a:t>inside.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7">
                                            <p:txEl>
                                              <p:pRg end="0" st="0"/>
                                            </p:txEl>
                                          </p:spTgt>
                                        </p:tgtEl>
                                        <p:attrNameLst>
                                          <p:attrName>style.visibility</p:attrName>
                                        </p:attrNameLst>
                                      </p:cBhvr>
                                      <p:to>
                                        <p:strVal val="visible"/>
                                      </p:to>
                                    </p:set>
                                    <p:anim calcmode="lin" valueType="num">
                                      <p:cBhvr additive="base">
                                        <p:cTn dur="1000"/>
                                        <p:tgtEl>
                                          <p:spTgt spid="14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7">
                                            <p:txEl>
                                              <p:pRg end="1" st="1"/>
                                            </p:txEl>
                                          </p:spTgt>
                                        </p:tgtEl>
                                        <p:attrNameLst>
                                          <p:attrName>style.visibility</p:attrName>
                                        </p:attrNameLst>
                                      </p:cBhvr>
                                      <p:to>
                                        <p:strVal val="visible"/>
                                      </p:to>
                                    </p:set>
                                    <p:anim calcmode="lin" valueType="num">
                                      <p:cBhvr additive="base">
                                        <p:cTn dur="1000"/>
                                        <p:tgtEl>
                                          <p:spTgt spid="147">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7">
                                            <p:txEl>
                                              <p:pRg end="2" st="2"/>
                                            </p:txEl>
                                          </p:spTgt>
                                        </p:tgtEl>
                                        <p:attrNameLst>
                                          <p:attrName>style.visibility</p:attrName>
                                        </p:attrNameLst>
                                      </p:cBhvr>
                                      <p:to>
                                        <p:strVal val="visible"/>
                                      </p:to>
                                    </p:set>
                                    <p:anim calcmode="lin" valueType="num">
                                      <p:cBhvr additive="base">
                                        <p:cTn dur="1000"/>
                                        <p:tgtEl>
                                          <p:spTgt spid="147">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7">
                                            <p:txEl>
                                              <p:pRg end="3" st="3"/>
                                            </p:txEl>
                                          </p:spTgt>
                                        </p:tgtEl>
                                        <p:attrNameLst>
                                          <p:attrName>style.visibility</p:attrName>
                                        </p:attrNameLst>
                                      </p:cBhvr>
                                      <p:to>
                                        <p:strVal val="visible"/>
                                      </p:to>
                                    </p:set>
                                    <p:anim calcmode="lin" valueType="num">
                                      <p:cBhvr additive="base">
                                        <p:cTn dur="1000"/>
                                        <p:tgtEl>
                                          <p:spTgt spid="147">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7">
                                            <p:txEl>
                                              <p:pRg end="4" st="4"/>
                                            </p:txEl>
                                          </p:spTgt>
                                        </p:tgtEl>
                                        <p:attrNameLst>
                                          <p:attrName>style.visibility</p:attrName>
                                        </p:attrNameLst>
                                      </p:cBhvr>
                                      <p:to>
                                        <p:strVal val="visible"/>
                                      </p:to>
                                    </p:set>
                                    <p:anim calcmode="lin" valueType="num">
                                      <p:cBhvr additive="base">
                                        <p:cTn dur="1000"/>
                                        <p:tgtEl>
                                          <p:spTgt spid="147">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7">
                                            <p:txEl>
                                              <p:pRg end="5" st="5"/>
                                            </p:txEl>
                                          </p:spTgt>
                                        </p:tgtEl>
                                        <p:attrNameLst>
                                          <p:attrName>style.visibility</p:attrName>
                                        </p:attrNameLst>
                                      </p:cBhvr>
                                      <p:to>
                                        <p:strVal val="visible"/>
                                      </p:to>
                                    </p:set>
                                    <p:anim calcmode="lin" valueType="num">
                                      <p:cBhvr additive="base">
                                        <p:cTn dur="1000"/>
                                        <p:tgtEl>
                                          <p:spTgt spid="147">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7">
                                            <p:txEl>
                                              <p:pRg end="6" st="6"/>
                                            </p:txEl>
                                          </p:spTgt>
                                        </p:tgtEl>
                                        <p:attrNameLst>
                                          <p:attrName>style.visibility</p:attrName>
                                        </p:attrNameLst>
                                      </p:cBhvr>
                                      <p:to>
                                        <p:strVal val="visible"/>
                                      </p:to>
                                    </p:set>
                                    <p:anim calcmode="lin" valueType="num">
                                      <p:cBhvr additive="base">
                                        <p:cTn dur="1000"/>
                                        <p:tgtEl>
                                          <p:spTgt spid="147">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7">
                                            <p:txEl>
                                              <p:pRg end="7" st="7"/>
                                            </p:txEl>
                                          </p:spTgt>
                                        </p:tgtEl>
                                        <p:attrNameLst>
                                          <p:attrName>style.visibility</p:attrName>
                                        </p:attrNameLst>
                                      </p:cBhvr>
                                      <p:to>
                                        <p:strVal val="visible"/>
                                      </p:to>
                                    </p:set>
                                    <p:anim calcmode="lin" valueType="num">
                                      <p:cBhvr additive="base">
                                        <p:cTn dur="1000"/>
                                        <p:tgtEl>
                                          <p:spTgt spid="147">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7">
                                            <p:txEl>
                                              <p:pRg end="8" st="8"/>
                                            </p:txEl>
                                          </p:spTgt>
                                        </p:tgtEl>
                                        <p:attrNameLst>
                                          <p:attrName>style.visibility</p:attrName>
                                        </p:attrNameLst>
                                      </p:cBhvr>
                                      <p:to>
                                        <p:strVal val="visible"/>
                                      </p:to>
                                    </p:set>
                                    <p:anim calcmode="lin" valueType="num">
                                      <p:cBhvr additive="base">
                                        <p:cTn dur="1000"/>
                                        <p:tgtEl>
                                          <p:spTgt spid="147">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7">
                                            <p:txEl>
                                              <p:pRg end="9" st="9"/>
                                            </p:txEl>
                                          </p:spTgt>
                                        </p:tgtEl>
                                        <p:attrNameLst>
                                          <p:attrName>style.visibility</p:attrName>
                                        </p:attrNameLst>
                                      </p:cBhvr>
                                      <p:to>
                                        <p:strVal val="visible"/>
                                      </p:to>
                                    </p:set>
                                    <p:anim calcmode="lin" valueType="num">
                                      <p:cBhvr additive="base">
                                        <p:cTn dur="1000"/>
                                        <p:tgtEl>
                                          <p:spTgt spid="147">
                                            <p:txEl>
                                              <p:pRg end="9" st="9"/>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7">
                                            <p:txEl>
                                              <p:pRg end="10" st="10"/>
                                            </p:txEl>
                                          </p:spTgt>
                                        </p:tgtEl>
                                        <p:attrNameLst>
                                          <p:attrName>style.visibility</p:attrName>
                                        </p:attrNameLst>
                                      </p:cBhvr>
                                      <p:to>
                                        <p:strVal val="visible"/>
                                      </p:to>
                                    </p:set>
                                    <p:anim calcmode="lin" valueType="num">
                                      <p:cBhvr additive="base">
                                        <p:cTn dur="1000"/>
                                        <p:tgtEl>
                                          <p:spTgt spid="147">
                                            <p:txEl>
                                              <p:pRg end="10" st="1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7">
                                            <p:txEl>
                                              <p:pRg end="11" st="11"/>
                                            </p:txEl>
                                          </p:spTgt>
                                        </p:tgtEl>
                                        <p:attrNameLst>
                                          <p:attrName>style.visibility</p:attrName>
                                        </p:attrNameLst>
                                      </p:cBhvr>
                                      <p:to>
                                        <p:strVal val="visible"/>
                                      </p:to>
                                    </p:set>
                                    <p:anim calcmode="lin" valueType="num">
                                      <p:cBhvr additive="base">
                                        <p:cTn dur="1000"/>
                                        <p:tgtEl>
                                          <p:spTgt spid="147">
                                            <p:txEl>
                                              <p:pRg end="11" st="1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7">
                                            <p:txEl>
                                              <p:pRg end="12" st="12"/>
                                            </p:txEl>
                                          </p:spTgt>
                                        </p:tgtEl>
                                        <p:attrNameLst>
                                          <p:attrName>style.visibility</p:attrName>
                                        </p:attrNameLst>
                                      </p:cBhvr>
                                      <p:to>
                                        <p:strVal val="visible"/>
                                      </p:to>
                                    </p:set>
                                    <p:anim calcmode="lin" valueType="num">
                                      <p:cBhvr additive="base">
                                        <p:cTn dur="1000"/>
                                        <p:tgtEl>
                                          <p:spTgt spid="147">
                                            <p:txEl>
                                              <p:pRg end="12" st="1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7">
                                            <p:txEl>
                                              <p:pRg end="13" st="13"/>
                                            </p:txEl>
                                          </p:spTgt>
                                        </p:tgtEl>
                                        <p:attrNameLst>
                                          <p:attrName>style.visibility</p:attrName>
                                        </p:attrNameLst>
                                      </p:cBhvr>
                                      <p:to>
                                        <p:strVal val="visible"/>
                                      </p:to>
                                    </p:set>
                                    <p:anim calcmode="lin" valueType="num">
                                      <p:cBhvr additive="base">
                                        <p:cTn dur="1000"/>
                                        <p:tgtEl>
                                          <p:spTgt spid="147">
                                            <p:txEl>
                                              <p:pRg end="13" st="1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7">
                                            <p:txEl>
                                              <p:pRg end="14" st="14"/>
                                            </p:txEl>
                                          </p:spTgt>
                                        </p:tgtEl>
                                        <p:attrNameLst>
                                          <p:attrName>style.visibility</p:attrName>
                                        </p:attrNameLst>
                                      </p:cBhvr>
                                      <p:to>
                                        <p:strVal val="visible"/>
                                      </p:to>
                                    </p:set>
                                    <p:anim calcmode="lin" valueType="num">
                                      <p:cBhvr additive="base">
                                        <p:cTn dur="1000"/>
                                        <p:tgtEl>
                                          <p:spTgt spid="147">
                                            <p:txEl>
                                              <p:pRg end="14" st="14"/>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9"/>
          <p:cNvSpPr txBox="1"/>
          <p:nvPr>
            <p:ph type="title"/>
          </p:nvPr>
        </p:nvSpPr>
        <p:spPr>
          <a:xfrm>
            <a:off x="311698" y="445025"/>
            <a:ext cx="8520604" cy="726575"/>
          </a:xfrm>
          <a:prstGeom prst="rect">
            <a:avLst/>
          </a:prstGeom>
          <a:noFill/>
          <a:ln>
            <a:noFill/>
          </a:ln>
        </p:spPr>
        <p:txBody>
          <a:bodyPr anchorCtr="0" anchor="t" bIns="91400" lIns="91400" spcFirstLastPara="1" rIns="91400" wrap="square" tIns="91400">
            <a:noAutofit/>
          </a:bodyPr>
          <a:lstStyle/>
          <a:p>
            <a:pPr indent="0" lvl="0" marL="0" rtl="0" algn="l">
              <a:spcBef>
                <a:spcPts val="0"/>
              </a:spcBef>
              <a:spcAft>
                <a:spcPts val="0"/>
              </a:spcAft>
              <a:buNone/>
            </a:pPr>
            <a:r>
              <a:t/>
            </a:r>
            <a:endParaRPr/>
          </a:p>
        </p:txBody>
      </p:sp>
      <p:sp>
        <p:nvSpPr>
          <p:cNvPr id="153" name="Google Shape;153;p29"/>
          <p:cNvSpPr txBox="1"/>
          <p:nvPr>
            <p:ph idx="1" type="body"/>
          </p:nvPr>
        </p:nvSpPr>
        <p:spPr>
          <a:xfrm>
            <a:off x="311698" y="1171599"/>
            <a:ext cx="8520604" cy="3971901"/>
          </a:xfrm>
          <a:prstGeom prst="rect">
            <a:avLst/>
          </a:prstGeom>
          <a:noFill/>
          <a:ln>
            <a:noFill/>
          </a:ln>
        </p:spPr>
        <p:txBody>
          <a:bodyPr anchorCtr="0" anchor="t" bIns="91400" lIns="91400" spcFirstLastPara="1" rIns="91400" wrap="square" tIns="91400">
            <a:noAutofit/>
          </a:bodyPr>
          <a:lstStyle/>
          <a:p>
            <a:pPr indent="0" lvl="0" marL="0" rtl="0" algn="l">
              <a:spcBef>
                <a:spcPts val="0"/>
              </a:spcBef>
              <a:spcAft>
                <a:spcPts val="0"/>
              </a:spcAft>
              <a:buNone/>
            </a:pPr>
            <a:r>
              <a:rPr lang="en-US" u="sng">
                <a:solidFill>
                  <a:schemeClr val="hlink"/>
                </a:solidFill>
                <a:hlinkClick r:id="rId3"/>
              </a:rPr>
              <a:t>https://www.amruta.org/1998/05/10/sahastrara-puja-1998/</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From minute 21,49-37,13</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8" name="Shape 58"/>
        <p:cNvGrpSpPr/>
        <p:nvPr/>
      </p:nvGrpSpPr>
      <p:grpSpPr>
        <a:xfrm>
          <a:off x="0" y="0"/>
          <a:ext cx="0" cy="0"/>
          <a:chOff x="0" y="0"/>
          <a:chExt cx="0" cy="0"/>
        </a:xfrm>
      </p:grpSpPr>
      <p:sp>
        <p:nvSpPr>
          <p:cNvPr id="59" name="Google Shape;59;p13"/>
          <p:cNvSpPr txBox="1"/>
          <p:nvPr>
            <p:ph idx="1" type="body"/>
          </p:nvPr>
        </p:nvSpPr>
        <p:spPr>
          <a:xfrm>
            <a:off x="340148" y="449025"/>
            <a:ext cx="5998805" cy="598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i="0" lang="en-US" sz="2700" u="none" cap="none" strike="noStrike">
                <a:solidFill>
                  <a:srgbClr val="27A8C0"/>
                </a:solidFill>
                <a:latin typeface="Open Sans"/>
                <a:ea typeface="Open Sans"/>
                <a:cs typeface="Open Sans"/>
                <a:sym typeface="Open Sans"/>
              </a:rPr>
              <a:t>Bhagavad Gita</a:t>
            </a:r>
            <a:endParaRPr/>
          </a:p>
        </p:txBody>
      </p:sp>
      <p:sp>
        <p:nvSpPr>
          <p:cNvPr id="60" name="Google Shape;60;p13"/>
          <p:cNvSpPr/>
          <p:nvPr/>
        </p:nvSpPr>
        <p:spPr>
          <a:xfrm>
            <a:off x="433948" y="1325127"/>
            <a:ext cx="7871374" cy="2339066"/>
          </a:xfrm>
          <a:prstGeom prst="rect">
            <a:avLst/>
          </a:prstGeom>
          <a:noFill/>
          <a:ln>
            <a:noFill/>
          </a:ln>
        </p:spPr>
        <p:txBody>
          <a:bodyPr anchorCtr="0" anchor="t" bIns="91400" lIns="91400" spcFirstLastPara="1" rIns="91400" wrap="square" tIns="91400">
            <a:noAutofit/>
          </a:bodyPr>
          <a:lstStyle/>
          <a:p>
            <a:pPr indent="-1106311" lvl="0" marL="1334911" marR="0" rtl="0" algn="l">
              <a:spcBef>
                <a:spcPts val="0"/>
              </a:spcBef>
              <a:spcAft>
                <a:spcPts val="0"/>
              </a:spcAft>
              <a:buSzPts val="2000"/>
              <a:buFont typeface="Trebuchet MS"/>
              <a:buChar char="●"/>
            </a:pPr>
            <a:r>
              <a:rPr b="0" i="0" lang="en-US" sz="2000" u="none" cap="none" strike="noStrike">
                <a:latin typeface="Trebuchet MS"/>
                <a:ea typeface="Trebuchet MS"/>
                <a:cs typeface="Trebuchet MS"/>
                <a:sym typeface="Trebuchet MS"/>
              </a:rPr>
              <a:t>A part of the epic ‘Mahabharata’, where the forces of good and evil fight. Symbolism for the inner fight to improve ourselves. </a:t>
            </a:r>
            <a:endParaRPr b="0" i="0" sz="2000" u="none" cap="none" strike="noStrike">
              <a:latin typeface="Trebuchet MS"/>
              <a:ea typeface="Trebuchet MS"/>
              <a:cs typeface="Trebuchet MS"/>
              <a:sym typeface="Trebuchet MS"/>
            </a:endParaRPr>
          </a:p>
          <a:p>
            <a:pPr indent="228600" lvl="0" marL="0" marR="0" rtl="0" algn="l">
              <a:spcBef>
                <a:spcPts val="0"/>
              </a:spcBef>
              <a:spcAft>
                <a:spcPts val="0"/>
              </a:spcAft>
              <a:buNone/>
            </a:pPr>
            <a:r>
              <a:t/>
            </a:r>
            <a:endParaRPr b="0" i="0" sz="2000" u="none" cap="none" strike="noStrike">
              <a:latin typeface="Trebuchet MS"/>
              <a:ea typeface="Trebuchet MS"/>
              <a:cs typeface="Trebuchet MS"/>
              <a:sym typeface="Trebuchet MS"/>
            </a:endParaRPr>
          </a:p>
          <a:p>
            <a:pPr indent="-1106311" lvl="0" marL="1334911" marR="0" rtl="0" algn="l">
              <a:spcBef>
                <a:spcPts val="0"/>
              </a:spcBef>
              <a:spcAft>
                <a:spcPts val="0"/>
              </a:spcAft>
              <a:buSzPts val="2000"/>
              <a:buFont typeface="Trebuchet MS"/>
              <a:buChar char="●"/>
            </a:pPr>
            <a:r>
              <a:rPr b="0" i="0" lang="en-US" sz="2000" u="none" cap="none" strike="noStrike">
                <a:latin typeface="Trebuchet MS"/>
                <a:ea typeface="Trebuchet MS"/>
                <a:cs typeface="Trebuchet MS"/>
                <a:sym typeface="Trebuchet MS"/>
              </a:rPr>
              <a:t>Foundation of Hindu philosophy</a:t>
            </a:r>
            <a:br>
              <a:rPr b="0" i="0" lang="en-US" sz="2000" u="none" cap="none" strike="noStrike">
                <a:latin typeface="Trebuchet MS"/>
                <a:ea typeface="Trebuchet MS"/>
                <a:cs typeface="Trebuchet MS"/>
                <a:sym typeface="Trebuchet MS"/>
              </a:rPr>
            </a:br>
            <a:endParaRPr b="0" i="0" sz="2000" u="none" cap="none" strike="noStrike">
              <a:latin typeface="Trebuchet MS"/>
              <a:ea typeface="Trebuchet MS"/>
              <a:cs typeface="Trebuchet MS"/>
              <a:sym typeface="Trebuchet MS"/>
            </a:endParaRPr>
          </a:p>
          <a:p>
            <a:pPr indent="-1106311" lvl="0" marL="1334911" marR="0" rtl="0" algn="l">
              <a:spcBef>
                <a:spcPts val="0"/>
              </a:spcBef>
              <a:spcAft>
                <a:spcPts val="0"/>
              </a:spcAft>
              <a:buSzPts val="2000"/>
              <a:buFont typeface="Trebuchet MS"/>
              <a:buChar char="●"/>
            </a:pPr>
            <a:r>
              <a:rPr b="0" i="0" lang="en-US" sz="2000" u="none" cap="none" strike="noStrike">
                <a:latin typeface="Trebuchet MS"/>
                <a:ea typeface="Trebuchet MS"/>
                <a:cs typeface="Trebuchet MS"/>
                <a:sym typeface="Trebuchet MS"/>
              </a:rPr>
              <a:t>It encompasses many issues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0">
                                            <p:txEl>
                                              <p:pRg end="0" st="0"/>
                                            </p:txEl>
                                          </p:spTgt>
                                        </p:tgtEl>
                                        <p:attrNameLst>
                                          <p:attrName>style.visibility</p:attrName>
                                        </p:attrNameLst>
                                      </p:cBhvr>
                                      <p:to>
                                        <p:strVal val="visible"/>
                                      </p:to>
                                    </p:set>
                                    <p:anim calcmode="lin" valueType="num">
                                      <p:cBhvr additive="base">
                                        <p:cTn dur="1000"/>
                                        <p:tgtEl>
                                          <p:spTgt spid="6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0">
                                            <p:txEl>
                                              <p:pRg end="1" st="1"/>
                                            </p:txEl>
                                          </p:spTgt>
                                        </p:tgtEl>
                                        <p:attrNameLst>
                                          <p:attrName>style.visibility</p:attrName>
                                        </p:attrNameLst>
                                      </p:cBhvr>
                                      <p:to>
                                        <p:strVal val="visible"/>
                                      </p:to>
                                    </p:set>
                                    <p:anim calcmode="lin" valueType="num">
                                      <p:cBhvr additive="base">
                                        <p:cTn dur="1000"/>
                                        <p:tgtEl>
                                          <p:spTgt spid="60">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0">
                                            <p:txEl>
                                              <p:pRg end="2" st="2"/>
                                            </p:txEl>
                                          </p:spTgt>
                                        </p:tgtEl>
                                        <p:attrNameLst>
                                          <p:attrName>style.visibility</p:attrName>
                                        </p:attrNameLst>
                                      </p:cBhvr>
                                      <p:to>
                                        <p:strVal val="visible"/>
                                      </p:to>
                                    </p:set>
                                    <p:anim calcmode="lin" valueType="num">
                                      <p:cBhvr additive="base">
                                        <p:cTn dur="1000"/>
                                        <p:tgtEl>
                                          <p:spTgt spid="60">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0">
                                            <p:txEl>
                                              <p:pRg end="3" st="3"/>
                                            </p:txEl>
                                          </p:spTgt>
                                        </p:tgtEl>
                                        <p:attrNameLst>
                                          <p:attrName>style.visibility</p:attrName>
                                        </p:attrNameLst>
                                      </p:cBhvr>
                                      <p:to>
                                        <p:strVal val="visible"/>
                                      </p:to>
                                    </p:set>
                                    <p:anim calcmode="lin" valueType="num">
                                      <p:cBhvr additive="base">
                                        <p:cTn dur="1000"/>
                                        <p:tgtEl>
                                          <p:spTgt spid="60">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64" name="Shape 64"/>
        <p:cNvGrpSpPr/>
        <p:nvPr/>
      </p:nvGrpSpPr>
      <p:grpSpPr>
        <a:xfrm>
          <a:off x="0" y="0"/>
          <a:ext cx="0" cy="0"/>
          <a:chOff x="0" y="0"/>
          <a:chExt cx="0" cy="0"/>
        </a:xfrm>
      </p:grpSpPr>
      <p:pic>
        <p:nvPicPr>
          <p:cNvPr id="65" name="Google Shape;65;p14"/>
          <p:cNvPicPr preferRelativeResize="0"/>
          <p:nvPr/>
        </p:nvPicPr>
        <p:blipFill rotWithShape="1">
          <a:blip r:embed="rId3">
            <a:alphaModFix/>
          </a:blip>
          <a:srcRect b="0" l="0" r="0" t="0"/>
          <a:stretch/>
        </p:blipFill>
        <p:spPr>
          <a:xfrm>
            <a:off x="496503" y="175022"/>
            <a:ext cx="8521698" cy="479345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5000"/>
                                        <p:tgtEl>
                                          <p:spTgt spid="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idx="1" type="body"/>
          </p:nvPr>
        </p:nvSpPr>
        <p:spPr>
          <a:xfrm>
            <a:off x="340148" y="267368"/>
            <a:ext cx="5998804" cy="56816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US">
                <a:latin typeface="Open Sans"/>
                <a:ea typeface="Open Sans"/>
                <a:cs typeface="Open Sans"/>
                <a:sym typeface="Open Sans"/>
              </a:rPr>
              <a:t>    </a:t>
            </a:r>
            <a:r>
              <a:rPr lang="en-US" sz="2400">
                <a:solidFill>
                  <a:srgbClr val="008000"/>
                </a:solidFill>
                <a:latin typeface="Open Sans"/>
                <a:ea typeface="Open Sans"/>
                <a:cs typeface="Open Sans"/>
                <a:sym typeface="Open Sans"/>
              </a:rPr>
              <a:t>Bhagavad Gita, ch 4, verses 5-8</a:t>
            </a:r>
            <a:endParaRPr/>
          </a:p>
        </p:txBody>
      </p:sp>
      <p:sp>
        <p:nvSpPr>
          <p:cNvPr id="71" name="Google Shape;71;p15"/>
          <p:cNvSpPr/>
          <p:nvPr/>
        </p:nvSpPr>
        <p:spPr>
          <a:xfrm>
            <a:off x="433948" y="835527"/>
            <a:ext cx="8514744" cy="5618447"/>
          </a:xfrm>
          <a:prstGeom prst="rect">
            <a:avLst/>
          </a:prstGeom>
          <a:noFill/>
          <a:ln>
            <a:noFill/>
          </a:ln>
        </p:spPr>
        <p:txBody>
          <a:bodyPr anchorCtr="0" anchor="t" bIns="91400" lIns="91400" spcFirstLastPara="1" rIns="91400" wrap="square" tIns="91400">
            <a:noAutofit/>
          </a:bodyPr>
          <a:lstStyle/>
          <a:p>
            <a:pPr indent="0" lvl="0" marL="0" marR="0" rtl="0" algn="l">
              <a:spcBef>
                <a:spcPts val="0"/>
              </a:spcBef>
              <a:spcAft>
                <a:spcPts val="0"/>
              </a:spcAft>
              <a:buNone/>
            </a:pPr>
            <a:r>
              <a:rPr b="0" i="1" lang="en-US" sz="1400" u="none" cap="none" strike="noStrike">
                <a:latin typeface="Helvetica Neue"/>
                <a:ea typeface="Helvetica Neue"/>
                <a:cs typeface="Helvetica Neue"/>
                <a:sym typeface="Helvetica Neue"/>
              </a:rPr>
              <a:t>Weapons cannot cut the spirit</a:t>
            </a:r>
            <a:endParaRPr/>
          </a:p>
          <a:p>
            <a:pPr indent="0" lvl="0" marL="0" marR="0" rtl="0" algn="l">
              <a:spcBef>
                <a:spcPts val="0"/>
              </a:spcBef>
              <a:spcAft>
                <a:spcPts val="0"/>
              </a:spcAft>
              <a:buNone/>
            </a:pPr>
            <a:r>
              <a:rPr b="0" i="1" lang="en-US" sz="1400" u="none" cap="none" strike="noStrike">
                <a:latin typeface="Helvetica Neue"/>
                <a:ea typeface="Helvetica Neue"/>
                <a:cs typeface="Helvetica Neue"/>
                <a:sym typeface="Helvetica Neue"/>
              </a:rPr>
              <a:t>Nor can fire burn it,</a:t>
            </a:r>
            <a:endParaRPr/>
          </a:p>
          <a:p>
            <a:pPr indent="0" lvl="0" marL="0" marR="0" rtl="0" algn="l">
              <a:spcBef>
                <a:spcPts val="0"/>
              </a:spcBef>
              <a:spcAft>
                <a:spcPts val="0"/>
              </a:spcAft>
              <a:buNone/>
            </a:pPr>
            <a:r>
              <a:rPr b="0" i="1" lang="en-US" sz="1400" u="none" cap="none" strike="noStrike">
                <a:latin typeface="Helvetica Neue"/>
                <a:ea typeface="Helvetica Neue"/>
                <a:cs typeface="Helvetica Neue"/>
                <a:sym typeface="Helvetica Neue"/>
              </a:rPr>
              <a:t>Water cannot wet it,</a:t>
            </a:r>
            <a:endParaRPr/>
          </a:p>
          <a:p>
            <a:pPr indent="0" lvl="0" marL="0" marR="0" rtl="0" algn="l">
              <a:spcBef>
                <a:spcPts val="0"/>
              </a:spcBef>
              <a:spcAft>
                <a:spcPts val="0"/>
              </a:spcAft>
              <a:buNone/>
            </a:pPr>
            <a:r>
              <a:rPr b="0" i="1" lang="en-US" sz="1400" u="none" cap="none" strike="noStrike">
                <a:latin typeface="Helvetica Neue"/>
                <a:ea typeface="Helvetica Neue"/>
                <a:cs typeface="Helvetica Neue"/>
                <a:sym typeface="Helvetica Neue"/>
              </a:rPr>
              <a:t>Nor can wind dry it.</a:t>
            </a:r>
            <a:endParaRPr/>
          </a:p>
          <a:p>
            <a:pPr indent="0" lvl="0" marL="0" marR="0" rtl="0" algn="l">
              <a:spcBef>
                <a:spcPts val="0"/>
              </a:spcBef>
              <a:spcAft>
                <a:spcPts val="0"/>
              </a:spcAft>
              <a:buNone/>
            </a:pPr>
            <a:r>
              <a:rPr b="0" i="0" lang="en-US" sz="1400" u="none" cap="none" strike="noStrike">
                <a:latin typeface="Helvetica Neue"/>
                <a:ea typeface="Helvetica Neue"/>
                <a:cs typeface="Helvetica Neue"/>
                <a:sym typeface="Helvetica Neue"/>
              </a:rPr>
              <a:t> </a:t>
            </a:r>
            <a:endParaRPr/>
          </a:p>
          <a:p>
            <a:pPr indent="0" lvl="0" marL="0" marR="0" rtl="0" algn="l">
              <a:spcBef>
                <a:spcPts val="0"/>
              </a:spcBef>
              <a:spcAft>
                <a:spcPts val="0"/>
              </a:spcAft>
              <a:buNone/>
            </a:pPr>
            <a:r>
              <a:rPr b="0" i="1" lang="en-US" sz="1400" u="none" cap="none" strike="noStrike">
                <a:latin typeface="Helvetica Neue"/>
                <a:ea typeface="Helvetica Neue"/>
                <a:cs typeface="Helvetica Neue"/>
                <a:sym typeface="Helvetica Neue"/>
              </a:rPr>
              <a:t>Your right is to the work only,</a:t>
            </a:r>
            <a:endParaRPr/>
          </a:p>
          <a:p>
            <a:pPr indent="0" lvl="0" marL="0" marR="0" rtl="0" algn="l">
              <a:spcBef>
                <a:spcPts val="0"/>
              </a:spcBef>
              <a:spcAft>
                <a:spcPts val="0"/>
              </a:spcAft>
              <a:buNone/>
            </a:pPr>
            <a:r>
              <a:rPr b="0" i="1" lang="en-US" sz="1400" u="none" cap="none" strike="noStrike">
                <a:latin typeface="Helvetica Neue"/>
                <a:ea typeface="Helvetica Neue"/>
                <a:cs typeface="Helvetica Neue"/>
                <a:sym typeface="Helvetica Neue"/>
              </a:rPr>
              <a:t>But never the fruit thereof.</a:t>
            </a:r>
            <a:endParaRPr/>
          </a:p>
          <a:p>
            <a:pPr indent="0" lvl="0" marL="0" marR="0" rtl="0" algn="l">
              <a:spcBef>
                <a:spcPts val="0"/>
              </a:spcBef>
              <a:spcAft>
                <a:spcPts val="0"/>
              </a:spcAft>
              <a:buNone/>
            </a:pPr>
            <a:r>
              <a:rPr b="0" i="1" lang="en-US" sz="1400" u="none" cap="none" strike="noStrike">
                <a:latin typeface="Helvetica Neue"/>
                <a:ea typeface="Helvetica Neue"/>
                <a:cs typeface="Helvetica Neue"/>
                <a:sym typeface="Helvetica Neue"/>
              </a:rPr>
              <a:t>Be not attached to the fruit</a:t>
            </a:r>
            <a:endParaRPr/>
          </a:p>
          <a:p>
            <a:pPr indent="0" lvl="0" marL="0" marR="0" rtl="0" algn="l">
              <a:spcBef>
                <a:spcPts val="0"/>
              </a:spcBef>
              <a:spcAft>
                <a:spcPts val="0"/>
              </a:spcAft>
              <a:buNone/>
            </a:pPr>
            <a:r>
              <a:rPr b="0" i="1" lang="en-US" sz="1400" u="none" cap="none" strike="noStrike">
                <a:latin typeface="Helvetica Neue"/>
                <a:ea typeface="Helvetica Neue"/>
                <a:cs typeface="Helvetica Neue"/>
                <a:sym typeface="Helvetica Neue"/>
              </a:rPr>
              <a:t>Neither to inaction.</a:t>
            </a:r>
            <a:endParaRPr/>
          </a:p>
          <a:p>
            <a:pPr indent="0" lvl="0" marL="0" marR="0" rtl="0" algn="l">
              <a:spcBef>
                <a:spcPts val="0"/>
              </a:spcBef>
              <a:spcAft>
                <a:spcPts val="0"/>
              </a:spcAft>
              <a:buNone/>
            </a:pPr>
            <a:r>
              <a:rPr b="0" i="0" lang="en-US" sz="1400" u="none" cap="none" strike="noStrike">
                <a:latin typeface="Helvetica Neue"/>
                <a:ea typeface="Helvetica Neue"/>
                <a:cs typeface="Helvetica Neue"/>
                <a:sym typeface="Helvetica Neue"/>
              </a:rPr>
              <a:t> </a:t>
            </a:r>
            <a:endParaRPr/>
          </a:p>
          <a:p>
            <a:pPr indent="0" lvl="0" marL="0" marR="0" rtl="0" algn="l">
              <a:spcBef>
                <a:spcPts val="0"/>
              </a:spcBef>
              <a:spcAft>
                <a:spcPts val="0"/>
              </a:spcAft>
              <a:buNone/>
            </a:pPr>
            <a:r>
              <a:rPr b="0" i="1" lang="en-US" sz="1400" u="none" cap="none" strike="noStrike">
                <a:latin typeface="Helvetica Neue"/>
                <a:ea typeface="Helvetica Neue"/>
                <a:cs typeface="Helvetica Neue"/>
                <a:sym typeface="Helvetica Neue"/>
              </a:rPr>
              <a:t>Whenever dharma declines,</a:t>
            </a:r>
            <a:endParaRPr/>
          </a:p>
          <a:p>
            <a:pPr indent="0" lvl="0" marL="0" marR="0" rtl="0" algn="l">
              <a:spcBef>
                <a:spcPts val="0"/>
              </a:spcBef>
              <a:spcAft>
                <a:spcPts val="0"/>
              </a:spcAft>
              <a:buNone/>
            </a:pPr>
            <a:r>
              <a:rPr b="0" i="1" lang="en-US" sz="1400" u="none" cap="none" strike="noStrike">
                <a:latin typeface="Helvetica Neue"/>
                <a:ea typeface="Helvetica Neue"/>
                <a:cs typeface="Helvetica Neue"/>
                <a:sym typeface="Helvetica Neue"/>
              </a:rPr>
              <a:t>O scion of Bharata,</a:t>
            </a:r>
            <a:endParaRPr/>
          </a:p>
          <a:p>
            <a:pPr indent="0" lvl="0" marL="0" marR="0" rtl="0" algn="l">
              <a:spcBef>
                <a:spcPts val="0"/>
              </a:spcBef>
              <a:spcAft>
                <a:spcPts val="0"/>
              </a:spcAft>
              <a:buNone/>
            </a:pPr>
            <a:r>
              <a:rPr b="0" i="1" lang="en-US" sz="1400" u="none" cap="none" strike="noStrike">
                <a:latin typeface="Helvetica Neue"/>
                <a:ea typeface="Helvetica Neue"/>
                <a:cs typeface="Helvetica Neue"/>
                <a:sym typeface="Helvetica Neue"/>
              </a:rPr>
              <a:t>And evil prevails,</a:t>
            </a:r>
            <a:endParaRPr/>
          </a:p>
          <a:p>
            <a:pPr indent="0" lvl="0" marL="0" marR="0" rtl="0" algn="l">
              <a:spcBef>
                <a:spcPts val="0"/>
              </a:spcBef>
              <a:spcAft>
                <a:spcPts val="0"/>
              </a:spcAft>
              <a:buNone/>
            </a:pPr>
            <a:r>
              <a:rPr b="0" i="1" lang="en-US" sz="1400" u="none" cap="none" strike="noStrike">
                <a:latin typeface="Helvetica Neue"/>
                <a:ea typeface="Helvetica Neue"/>
                <a:cs typeface="Helvetica Neue"/>
                <a:sym typeface="Helvetica Neue"/>
              </a:rPr>
              <a:t>I incarnate myself.</a:t>
            </a:r>
            <a:endParaRPr/>
          </a:p>
          <a:p>
            <a:pPr indent="0" lvl="0" marL="0" marR="0" rtl="0" algn="l">
              <a:spcBef>
                <a:spcPts val="0"/>
              </a:spcBef>
              <a:spcAft>
                <a:spcPts val="0"/>
              </a:spcAft>
              <a:buNone/>
            </a:pPr>
            <a:r>
              <a:rPr b="0" i="0" lang="en-US" sz="1400" u="none" cap="none" strike="noStrike">
                <a:latin typeface="Helvetica Neue"/>
                <a:ea typeface="Helvetica Neue"/>
                <a:cs typeface="Helvetica Neue"/>
                <a:sym typeface="Helvetica Neue"/>
              </a:rPr>
              <a:t> </a:t>
            </a:r>
            <a:endParaRPr/>
          </a:p>
          <a:p>
            <a:pPr indent="0" lvl="0" marL="0" marR="0" rtl="0" algn="l">
              <a:spcBef>
                <a:spcPts val="0"/>
              </a:spcBef>
              <a:spcAft>
                <a:spcPts val="0"/>
              </a:spcAft>
              <a:buNone/>
            </a:pPr>
            <a:r>
              <a:rPr b="0" i="1" lang="en-US" sz="1400" u="none" cap="none" strike="noStrike">
                <a:latin typeface="Helvetica Neue"/>
                <a:ea typeface="Helvetica Neue"/>
                <a:cs typeface="Helvetica Neue"/>
                <a:sym typeface="Helvetica Neue"/>
              </a:rPr>
              <a:t>To protect the virtous,</a:t>
            </a:r>
            <a:endParaRPr/>
          </a:p>
          <a:p>
            <a:pPr indent="0" lvl="0" marL="0" marR="0" rtl="0" algn="l">
              <a:spcBef>
                <a:spcPts val="0"/>
              </a:spcBef>
              <a:spcAft>
                <a:spcPts val="0"/>
              </a:spcAft>
              <a:buNone/>
            </a:pPr>
            <a:r>
              <a:rPr b="0" i="1" lang="en-US" sz="1400" u="none" cap="none" strike="noStrike">
                <a:latin typeface="Helvetica Neue"/>
                <a:ea typeface="Helvetica Neue"/>
                <a:cs typeface="Helvetica Neue"/>
                <a:sym typeface="Helvetica Neue"/>
              </a:rPr>
              <a:t>To destroy the evil-doers</a:t>
            </a:r>
            <a:endParaRPr/>
          </a:p>
          <a:p>
            <a:pPr indent="0" lvl="0" marL="0" marR="0" rtl="0" algn="l">
              <a:spcBef>
                <a:spcPts val="0"/>
              </a:spcBef>
              <a:spcAft>
                <a:spcPts val="0"/>
              </a:spcAft>
              <a:buNone/>
            </a:pPr>
            <a:r>
              <a:rPr b="0" i="1" lang="en-US" sz="1400" u="none" cap="none" strike="noStrike">
                <a:latin typeface="Helvetica Neue"/>
                <a:ea typeface="Helvetica Neue"/>
                <a:cs typeface="Helvetica Neue"/>
                <a:sym typeface="Helvetica Neue"/>
              </a:rPr>
              <a:t>And to establish dharma in the heart of men,</a:t>
            </a:r>
            <a:endParaRPr/>
          </a:p>
          <a:p>
            <a:pPr indent="0" lvl="0" marL="0" marR="0" rtl="0" algn="l">
              <a:spcBef>
                <a:spcPts val="0"/>
              </a:spcBef>
              <a:spcAft>
                <a:spcPts val="0"/>
              </a:spcAft>
              <a:buNone/>
            </a:pPr>
            <a:r>
              <a:rPr b="0" i="1" lang="en-US" sz="1400" u="none" cap="none" strike="noStrike">
                <a:latin typeface="Helvetica Neue"/>
                <a:ea typeface="Helvetica Neue"/>
                <a:cs typeface="Helvetica Neue"/>
                <a:sym typeface="Helvetica Neue"/>
              </a:rPr>
              <a:t>I am born from age to age.</a:t>
            </a:r>
            <a:endParaRPr/>
          </a:p>
          <a:p>
            <a:pPr indent="0" lvl="0" marL="0" marR="0" rtl="0" algn="l">
              <a:spcBef>
                <a:spcPts val="0"/>
              </a:spcBef>
              <a:spcAft>
                <a:spcPts val="0"/>
              </a:spcAft>
              <a:buNone/>
            </a:pPr>
            <a:r>
              <a:t/>
            </a:r>
            <a:endParaRPr b="0" i="1" sz="1400" u="none" cap="none" strike="noStrike">
              <a:latin typeface="Helvetica Neue"/>
              <a:ea typeface="Helvetica Neue"/>
              <a:cs typeface="Helvetica Neue"/>
              <a:sym typeface="Helvetica Neue"/>
            </a:endParaRPr>
          </a:p>
          <a:p>
            <a:pPr indent="0" lvl="0" marL="0" marR="0" rtl="0" algn="l">
              <a:spcBef>
                <a:spcPts val="0"/>
              </a:spcBef>
              <a:spcAft>
                <a:spcPts val="0"/>
              </a:spcAft>
              <a:buNone/>
            </a:pPr>
            <a:r>
              <a:rPr b="0" i="0" lang="en-US" sz="1400" u="none" cap="none" strike="noStrike">
                <a:latin typeface="Helvetica Neue"/>
                <a:ea typeface="Helvetica Neue"/>
                <a:cs typeface="Helvetica Neue"/>
                <a:sym typeface="Helvetica Neue"/>
              </a:rPr>
              <a:t> </a:t>
            </a:r>
            <a:endParaRPr/>
          </a:p>
          <a:p>
            <a:pPr indent="0" lvl="0" marL="0" marR="0" rtl="0" algn="l">
              <a:spcBef>
                <a:spcPts val="0"/>
              </a:spcBef>
              <a:spcAft>
                <a:spcPts val="0"/>
              </a:spcAft>
              <a:buNone/>
            </a:pPr>
            <a:r>
              <a:t/>
            </a:r>
            <a:endParaRPr b="0" i="0" sz="1400" u="none" cap="none" strike="noStrike">
              <a:latin typeface="Helvetica Neue"/>
              <a:ea typeface="Helvetica Neue"/>
              <a:cs typeface="Helvetica Neue"/>
              <a:sym typeface="Helvetica Neue"/>
            </a:endParaRPr>
          </a:p>
          <a:p>
            <a:pPr indent="0" lvl="0" marL="0" marR="0" rtl="0" algn="l">
              <a:spcBef>
                <a:spcPts val="0"/>
              </a:spcBef>
              <a:spcAft>
                <a:spcPts val="0"/>
              </a:spcAft>
              <a:buNone/>
            </a:pPr>
            <a:r>
              <a:t/>
            </a:r>
            <a:endParaRPr b="0" i="0" sz="1400" u="none" cap="none" strike="noStrike">
              <a:latin typeface="Helvetica Neue"/>
              <a:ea typeface="Helvetica Neue"/>
              <a:cs typeface="Helvetica Neue"/>
              <a:sym typeface="Helvetica Neu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1"/>
                                        </p:tgtEl>
                                        <p:attrNameLst>
                                          <p:attrName>style.visibility</p:attrName>
                                        </p:attrNameLst>
                                      </p:cBhvr>
                                      <p:to>
                                        <p:strVal val="visible"/>
                                      </p:to>
                                    </p:set>
                                    <p:anim calcmode="lin" valueType="num">
                                      <p:cBhvr additive="base">
                                        <p:cTn dur="1000"/>
                                        <p:tgtEl>
                                          <p:spTgt spid="7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5" name="Shape 75"/>
        <p:cNvGrpSpPr/>
        <p:nvPr/>
      </p:nvGrpSpPr>
      <p:grpSpPr>
        <a:xfrm>
          <a:off x="0" y="0"/>
          <a:ext cx="0" cy="0"/>
          <a:chOff x="0" y="0"/>
          <a:chExt cx="0" cy="0"/>
        </a:xfrm>
      </p:grpSpPr>
      <p:sp>
        <p:nvSpPr>
          <p:cNvPr id="76" name="Google Shape;76;p16"/>
          <p:cNvSpPr txBox="1"/>
          <p:nvPr>
            <p:ph idx="1" type="body"/>
          </p:nvPr>
        </p:nvSpPr>
        <p:spPr>
          <a:xfrm>
            <a:off x="340148" y="449025"/>
            <a:ext cx="5998805" cy="598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i="0" lang="en-US" sz="2700" u="none" cap="none" strike="noStrike">
                <a:solidFill>
                  <a:srgbClr val="27A8C0"/>
                </a:solidFill>
                <a:latin typeface="Open Sans"/>
                <a:ea typeface="Open Sans"/>
                <a:cs typeface="Open Sans"/>
                <a:sym typeface="Open Sans"/>
              </a:rPr>
              <a:t>Detachment/witness state</a:t>
            </a:r>
            <a:endParaRPr/>
          </a:p>
        </p:txBody>
      </p:sp>
      <p:sp>
        <p:nvSpPr>
          <p:cNvPr id="77" name="Google Shape;77;p16"/>
          <p:cNvSpPr/>
          <p:nvPr/>
        </p:nvSpPr>
        <p:spPr>
          <a:xfrm>
            <a:off x="158753" y="1047823"/>
            <a:ext cx="8903432" cy="3570172"/>
          </a:xfrm>
          <a:prstGeom prst="rect">
            <a:avLst/>
          </a:prstGeom>
          <a:noFill/>
          <a:ln>
            <a:noFill/>
          </a:ln>
        </p:spPr>
        <p:txBody>
          <a:bodyPr anchorCtr="0" anchor="t" bIns="91400" lIns="91400" spcFirstLastPara="1" rIns="91400" wrap="square" tIns="91400">
            <a:noAutofit/>
          </a:bodyPr>
          <a:lstStyle/>
          <a:p>
            <a:pPr indent="-403173" lvl="0" marL="631773" marR="0" rtl="0" algn="l">
              <a:spcBef>
                <a:spcPts val="0"/>
              </a:spcBef>
              <a:spcAft>
                <a:spcPts val="0"/>
              </a:spcAft>
              <a:buSzPts val="2000"/>
              <a:buFont typeface="Trebuchet MS"/>
              <a:buChar char="●"/>
            </a:pPr>
            <a:r>
              <a:rPr b="0" i="0" lang="en-US" sz="2000" u="none" cap="none" strike="noStrike">
                <a:latin typeface="Trebuchet MS"/>
                <a:ea typeface="Trebuchet MS"/>
                <a:cs typeface="Trebuchet MS"/>
                <a:sym typeface="Trebuchet MS"/>
              </a:rPr>
              <a:t>Usually identified with carelessness, apathy, indifference, callousness, coldness, passiveness.</a:t>
            </a:r>
            <a:endParaRPr b="0" i="0" sz="2000" u="none" cap="none" strike="noStrike">
              <a:latin typeface="Trebuchet MS"/>
              <a:ea typeface="Trebuchet MS"/>
              <a:cs typeface="Trebuchet MS"/>
              <a:sym typeface="Trebuchet MS"/>
            </a:endParaRPr>
          </a:p>
          <a:p>
            <a:pPr indent="0" lvl="0" marL="228600" marR="0" rtl="0" algn="l">
              <a:spcBef>
                <a:spcPts val="0"/>
              </a:spcBef>
              <a:spcAft>
                <a:spcPts val="0"/>
              </a:spcAft>
              <a:buNone/>
            </a:pPr>
            <a:r>
              <a:t/>
            </a:r>
            <a:endParaRPr b="0" i="0" sz="2000" u="none" cap="none" strike="noStrike">
              <a:latin typeface="Trebuchet MS"/>
              <a:ea typeface="Trebuchet MS"/>
              <a:cs typeface="Trebuchet MS"/>
              <a:sym typeface="Trebuchet MS"/>
            </a:endParaRPr>
          </a:p>
          <a:p>
            <a:pPr indent="228600" lvl="0" marL="0" marR="0" rtl="0" algn="l">
              <a:spcBef>
                <a:spcPts val="0"/>
              </a:spcBef>
              <a:spcAft>
                <a:spcPts val="0"/>
              </a:spcAft>
              <a:buNone/>
            </a:pPr>
            <a:r>
              <a:rPr b="0" i="0" lang="en-US" sz="2000" u="none" cap="none" strike="noStrike">
                <a:latin typeface="Trebuchet MS"/>
                <a:ea typeface="Trebuchet MS"/>
                <a:cs typeface="Trebuchet MS"/>
                <a:sym typeface="Trebuchet MS"/>
              </a:rPr>
              <a:t> </a:t>
            </a:r>
            <a:endParaRPr b="0" i="0" sz="2000" u="none" cap="none" strike="noStrike">
              <a:latin typeface="Trebuchet MS"/>
              <a:ea typeface="Trebuchet MS"/>
              <a:cs typeface="Trebuchet MS"/>
              <a:sym typeface="Trebuchet MS"/>
            </a:endParaRPr>
          </a:p>
          <a:p>
            <a:pPr indent="228600" lvl="0" marL="0" marR="0" rtl="0" algn="l">
              <a:spcBef>
                <a:spcPts val="0"/>
              </a:spcBef>
              <a:spcAft>
                <a:spcPts val="0"/>
              </a:spcAft>
              <a:buNone/>
            </a:pPr>
            <a:r>
              <a:t/>
            </a:r>
            <a:endParaRPr b="0" i="0" sz="2000" u="none" cap="none" strike="noStrike">
              <a:latin typeface="Trebuchet MS"/>
              <a:ea typeface="Trebuchet MS"/>
              <a:cs typeface="Trebuchet MS"/>
              <a:sym typeface="Trebuchet MS"/>
            </a:endParaRPr>
          </a:p>
          <a:p>
            <a:pPr indent="-403173" lvl="0" marL="631773" marR="0" rtl="0" algn="l">
              <a:spcBef>
                <a:spcPts val="0"/>
              </a:spcBef>
              <a:spcAft>
                <a:spcPts val="0"/>
              </a:spcAft>
              <a:buSzPts val="2000"/>
              <a:buFont typeface="Trebuchet MS"/>
              <a:buChar char="●"/>
            </a:pPr>
            <a:r>
              <a:rPr b="0" i="0" lang="en-US" sz="2000" u="none" cap="none" strike="noStrike">
                <a:latin typeface="Trebuchet MS"/>
                <a:ea typeface="Trebuchet MS"/>
                <a:cs typeface="Trebuchet MS"/>
                <a:sym typeface="Trebuchet MS"/>
              </a:rPr>
              <a:t>Distance between your mind/Self and your possessions, ‘positions’, opinions… everything you identify as ‘yourself’ (ego &amp; superego) </a:t>
            </a:r>
            <a:endParaRPr/>
          </a:p>
          <a:p>
            <a:pPr indent="-101600" lvl="0" marL="457200" marR="0" rtl="0" algn="l">
              <a:spcBef>
                <a:spcPts val="0"/>
              </a:spcBef>
              <a:spcAft>
                <a:spcPts val="0"/>
              </a:spcAft>
              <a:buSzPts val="2000"/>
              <a:buFont typeface="Trebuchet MS"/>
              <a:buNone/>
            </a:pPr>
            <a:r>
              <a:t/>
            </a:r>
            <a:endParaRPr b="0" i="0" sz="2000" u="none" cap="none" strike="noStrike">
              <a:latin typeface="Trebuchet MS"/>
              <a:ea typeface="Trebuchet MS"/>
              <a:cs typeface="Trebuchet MS"/>
              <a:sym typeface="Trebuchet MS"/>
            </a:endParaRPr>
          </a:p>
          <a:p>
            <a:pPr indent="-403173" lvl="0" marL="631773" marR="0" rtl="0" algn="l">
              <a:spcBef>
                <a:spcPts val="0"/>
              </a:spcBef>
              <a:spcAft>
                <a:spcPts val="0"/>
              </a:spcAft>
              <a:buSzPts val="2000"/>
              <a:buFont typeface="Trebuchet MS"/>
              <a:buChar char="●"/>
            </a:pPr>
            <a:r>
              <a:rPr b="0" i="0" lang="en-US" sz="2000" u="none" cap="none" strike="noStrike">
                <a:latin typeface="Trebuchet MS"/>
                <a:ea typeface="Trebuchet MS"/>
                <a:cs typeface="Trebuchet MS"/>
                <a:sym typeface="Trebuchet MS"/>
              </a:rPr>
              <a:t>Distance between your mind/Self and events that you can’t help to improve. One sees everything as in a movie.</a:t>
            </a:r>
            <a:endParaRPr/>
          </a:p>
          <a:p>
            <a:pPr indent="0" lvl="0" marL="228600" marR="0" rtl="0" algn="l">
              <a:spcBef>
                <a:spcPts val="0"/>
              </a:spcBef>
              <a:spcAft>
                <a:spcPts val="0"/>
              </a:spcAft>
              <a:buNone/>
            </a:pPr>
            <a:r>
              <a:t/>
            </a:r>
            <a:endParaRPr b="0" i="0" sz="2000" u="none" cap="none" strike="noStrike">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7">
                                            <p:txEl>
                                              <p:pRg end="0" st="0"/>
                                            </p:txEl>
                                          </p:spTgt>
                                        </p:tgtEl>
                                        <p:attrNameLst>
                                          <p:attrName>style.visibility</p:attrName>
                                        </p:attrNameLst>
                                      </p:cBhvr>
                                      <p:to>
                                        <p:strVal val="visible"/>
                                      </p:to>
                                    </p:set>
                                    <p:anim calcmode="lin" valueType="num">
                                      <p:cBhvr additive="base">
                                        <p:cTn dur="1000"/>
                                        <p:tgtEl>
                                          <p:spTgt spid="7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7">
                                            <p:txEl>
                                              <p:pRg end="1" st="1"/>
                                            </p:txEl>
                                          </p:spTgt>
                                        </p:tgtEl>
                                        <p:attrNameLst>
                                          <p:attrName>style.visibility</p:attrName>
                                        </p:attrNameLst>
                                      </p:cBhvr>
                                      <p:to>
                                        <p:strVal val="visible"/>
                                      </p:to>
                                    </p:set>
                                    <p:anim calcmode="lin" valueType="num">
                                      <p:cBhvr additive="base">
                                        <p:cTn dur="1000"/>
                                        <p:tgtEl>
                                          <p:spTgt spid="77">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7">
                                            <p:txEl>
                                              <p:pRg end="2" st="2"/>
                                            </p:txEl>
                                          </p:spTgt>
                                        </p:tgtEl>
                                        <p:attrNameLst>
                                          <p:attrName>style.visibility</p:attrName>
                                        </p:attrNameLst>
                                      </p:cBhvr>
                                      <p:to>
                                        <p:strVal val="visible"/>
                                      </p:to>
                                    </p:set>
                                    <p:anim calcmode="lin" valueType="num">
                                      <p:cBhvr additive="base">
                                        <p:cTn dur="1000"/>
                                        <p:tgtEl>
                                          <p:spTgt spid="77">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7">
                                            <p:txEl>
                                              <p:pRg end="3" st="3"/>
                                            </p:txEl>
                                          </p:spTgt>
                                        </p:tgtEl>
                                        <p:attrNameLst>
                                          <p:attrName>style.visibility</p:attrName>
                                        </p:attrNameLst>
                                      </p:cBhvr>
                                      <p:to>
                                        <p:strVal val="visible"/>
                                      </p:to>
                                    </p:set>
                                    <p:anim calcmode="lin" valueType="num">
                                      <p:cBhvr additive="base">
                                        <p:cTn dur="1000"/>
                                        <p:tgtEl>
                                          <p:spTgt spid="77">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7">
                                            <p:txEl>
                                              <p:pRg end="4" st="4"/>
                                            </p:txEl>
                                          </p:spTgt>
                                        </p:tgtEl>
                                        <p:attrNameLst>
                                          <p:attrName>style.visibility</p:attrName>
                                        </p:attrNameLst>
                                      </p:cBhvr>
                                      <p:to>
                                        <p:strVal val="visible"/>
                                      </p:to>
                                    </p:set>
                                    <p:anim calcmode="lin" valueType="num">
                                      <p:cBhvr additive="base">
                                        <p:cTn dur="1000"/>
                                        <p:tgtEl>
                                          <p:spTgt spid="77">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7">
                                            <p:txEl>
                                              <p:pRg end="5" st="5"/>
                                            </p:txEl>
                                          </p:spTgt>
                                        </p:tgtEl>
                                        <p:attrNameLst>
                                          <p:attrName>style.visibility</p:attrName>
                                        </p:attrNameLst>
                                      </p:cBhvr>
                                      <p:to>
                                        <p:strVal val="visible"/>
                                      </p:to>
                                    </p:set>
                                    <p:anim calcmode="lin" valueType="num">
                                      <p:cBhvr additive="base">
                                        <p:cTn dur="1000"/>
                                        <p:tgtEl>
                                          <p:spTgt spid="77">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7">
                                            <p:txEl>
                                              <p:pRg end="6" st="6"/>
                                            </p:txEl>
                                          </p:spTgt>
                                        </p:tgtEl>
                                        <p:attrNameLst>
                                          <p:attrName>style.visibility</p:attrName>
                                        </p:attrNameLst>
                                      </p:cBhvr>
                                      <p:to>
                                        <p:strVal val="visible"/>
                                      </p:to>
                                    </p:set>
                                    <p:anim calcmode="lin" valueType="num">
                                      <p:cBhvr additive="base">
                                        <p:cTn dur="1000"/>
                                        <p:tgtEl>
                                          <p:spTgt spid="77">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7">
                                            <p:txEl>
                                              <p:pRg end="7" st="7"/>
                                            </p:txEl>
                                          </p:spTgt>
                                        </p:tgtEl>
                                        <p:attrNameLst>
                                          <p:attrName>style.visibility</p:attrName>
                                        </p:attrNameLst>
                                      </p:cBhvr>
                                      <p:to>
                                        <p:strVal val="visible"/>
                                      </p:to>
                                    </p:set>
                                    <p:anim calcmode="lin" valueType="num">
                                      <p:cBhvr additive="base">
                                        <p:cTn dur="1000"/>
                                        <p:tgtEl>
                                          <p:spTgt spid="77">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1" name="Shape 81"/>
        <p:cNvGrpSpPr/>
        <p:nvPr/>
      </p:nvGrpSpPr>
      <p:grpSpPr>
        <a:xfrm>
          <a:off x="0" y="0"/>
          <a:ext cx="0" cy="0"/>
          <a:chOff x="0" y="0"/>
          <a:chExt cx="0" cy="0"/>
        </a:xfrm>
      </p:grpSpPr>
      <p:sp>
        <p:nvSpPr>
          <p:cNvPr id="82" name="Google Shape;82;p17"/>
          <p:cNvSpPr txBox="1"/>
          <p:nvPr>
            <p:ph idx="1" type="body"/>
          </p:nvPr>
        </p:nvSpPr>
        <p:spPr>
          <a:xfrm>
            <a:off x="340148" y="449025"/>
            <a:ext cx="5998805" cy="598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i="0" lang="en-US" sz="2700" u="none" cap="none" strike="noStrike">
                <a:solidFill>
                  <a:srgbClr val="27A8C0"/>
                </a:solidFill>
                <a:latin typeface="Open Sans"/>
                <a:ea typeface="Open Sans"/>
                <a:cs typeface="Open Sans"/>
                <a:sym typeface="Open Sans"/>
              </a:rPr>
              <a:t>Detachment/witness state</a:t>
            </a:r>
            <a:endParaRPr/>
          </a:p>
        </p:txBody>
      </p:sp>
      <p:sp>
        <p:nvSpPr>
          <p:cNvPr id="83" name="Google Shape;83;p17"/>
          <p:cNvSpPr/>
          <p:nvPr/>
        </p:nvSpPr>
        <p:spPr>
          <a:xfrm>
            <a:off x="-53003" y="1432833"/>
            <a:ext cx="9144064" cy="2954619"/>
          </a:xfrm>
          <a:prstGeom prst="rect">
            <a:avLst/>
          </a:prstGeom>
          <a:noFill/>
          <a:ln>
            <a:noFill/>
          </a:ln>
        </p:spPr>
        <p:txBody>
          <a:bodyPr anchorCtr="0" anchor="t" bIns="91400" lIns="91400" spcFirstLastPara="1" rIns="91400" wrap="square" tIns="91400">
            <a:noAutofit/>
          </a:bodyPr>
          <a:lstStyle/>
          <a:p>
            <a:pPr indent="-342900" lvl="0" marL="571500" marR="0" rtl="0" algn="l">
              <a:spcBef>
                <a:spcPts val="0"/>
              </a:spcBef>
              <a:spcAft>
                <a:spcPts val="0"/>
              </a:spcAft>
              <a:buSzPts val="2000"/>
              <a:buFont typeface="Arial"/>
              <a:buChar char="•"/>
            </a:pPr>
            <a:r>
              <a:rPr b="0" i="0" lang="en-US" sz="2000" u="none" cap="none" strike="noStrike">
                <a:latin typeface="Trebuchet MS"/>
                <a:ea typeface="Trebuchet MS"/>
                <a:cs typeface="Trebuchet MS"/>
                <a:sym typeface="Trebuchet MS"/>
              </a:rPr>
              <a:t>Refusal to judge what happens as ‘good’ or ‘bad’</a:t>
            </a:r>
            <a:endParaRPr b="0" i="0" sz="2000" u="none" cap="none" strike="noStrike">
              <a:latin typeface="Trebuchet MS"/>
              <a:ea typeface="Trebuchet MS"/>
              <a:cs typeface="Trebuchet MS"/>
              <a:sym typeface="Trebuchet MS"/>
            </a:endParaRPr>
          </a:p>
          <a:p>
            <a:pPr indent="0" lvl="0" marL="228600" marR="0" rtl="0" algn="l">
              <a:spcBef>
                <a:spcPts val="0"/>
              </a:spcBef>
              <a:spcAft>
                <a:spcPts val="0"/>
              </a:spcAft>
              <a:buNone/>
            </a:pPr>
            <a:r>
              <a:t/>
            </a:r>
            <a:endParaRPr b="0" i="0" sz="2000" u="none" cap="none" strike="noStrike">
              <a:latin typeface="Trebuchet MS"/>
              <a:ea typeface="Trebuchet MS"/>
              <a:cs typeface="Trebuchet MS"/>
              <a:sym typeface="Trebuchet MS"/>
            </a:endParaRPr>
          </a:p>
          <a:p>
            <a:pPr indent="-342900" lvl="0" marL="571500" marR="0" rtl="0" algn="l">
              <a:spcBef>
                <a:spcPts val="0"/>
              </a:spcBef>
              <a:spcAft>
                <a:spcPts val="0"/>
              </a:spcAft>
              <a:buSzPts val="2000"/>
              <a:buFont typeface="Arial"/>
              <a:buChar char="•"/>
            </a:pPr>
            <a:r>
              <a:rPr b="0" i="0" lang="en-US" sz="2000" u="none" cap="none" strike="noStrike">
                <a:latin typeface="Trebuchet MS"/>
                <a:ea typeface="Trebuchet MS"/>
                <a:cs typeface="Trebuchet MS"/>
                <a:sym typeface="Trebuchet MS"/>
              </a:rPr>
              <a:t>Being aligned with ‘what happens’</a:t>
            </a:r>
            <a:endParaRPr b="0" i="0" sz="2000" u="none" cap="none" strike="noStrike">
              <a:latin typeface="Trebuchet MS"/>
              <a:ea typeface="Trebuchet MS"/>
              <a:cs typeface="Trebuchet MS"/>
              <a:sym typeface="Trebuchet MS"/>
            </a:endParaRPr>
          </a:p>
          <a:p>
            <a:pPr indent="0" lvl="0" marL="228600" marR="0" rtl="0" algn="l">
              <a:spcBef>
                <a:spcPts val="0"/>
              </a:spcBef>
              <a:spcAft>
                <a:spcPts val="0"/>
              </a:spcAft>
              <a:buNone/>
            </a:pPr>
            <a:r>
              <a:t/>
            </a:r>
            <a:endParaRPr b="0" i="0" sz="2000" u="none" cap="none" strike="noStrike">
              <a:latin typeface="Trebuchet MS"/>
              <a:ea typeface="Trebuchet MS"/>
              <a:cs typeface="Trebuchet MS"/>
              <a:sym typeface="Trebuchet MS"/>
            </a:endParaRPr>
          </a:p>
          <a:p>
            <a:pPr indent="-215900" lvl="0" marL="571500" marR="0" rtl="0" algn="l">
              <a:spcBef>
                <a:spcPts val="0"/>
              </a:spcBef>
              <a:spcAft>
                <a:spcPts val="0"/>
              </a:spcAft>
              <a:buSzPts val="2000"/>
              <a:buFont typeface="Arial"/>
              <a:buNone/>
            </a:pPr>
            <a:r>
              <a:t/>
            </a:r>
            <a:endParaRPr b="0" i="0" sz="2000" u="none" cap="none" strike="noStrike">
              <a:latin typeface="Trebuchet MS"/>
              <a:ea typeface="Trebuchet MS"/>
              <a:cs typeface="Trebuchet MS"/>
              <a:sym typeface="Trebuchet MS"/>
            </a:endParaRPr>
          </a:p>
          <a:p>
            <a:pPr indent="-342900" lvl="0" marL="571500" marR="0" rtl="0" algn="l">
              <a:spcBef>
                <a:spcPts val="0"/>
              </a:spcBef>
              <a:spcAft>
                <a:spcPts val="0"/>
              </a:spcAft>
              <a:buSzPts val="2000"/>
              <a:buFont typeface="Arial"/>
              <a:buChar char="•"/>
            </a:pPr>
            <a:r>
              <a:rPr b="0" i="0" lang="en-US" sz="2000" u="none" cap="none" strike="noStrike">
                <a:latin typeface="Helvetica Neue"/>
                <a:ea typeface="Helvetica Neue"/>
                <a:cs typeface="Helvetica Neue"/>
                <a:sym typeface="Helvetica Neue"/>
              </a:rPr>
              <a:t>It’s not being passive: If one feels that acting can make a difference, </a:t>
            </a:r>
            <a:r>
              <a:rPr b="1" i="1" lang="en-US" sz="2000" u="none" cap="none" strike="noStrike">
                <a:latin typeface="Helvetica Neue"/>
                <a:ea typeface="Helvetica Neue"/>
                <a:cs typeface="Helvetica Neue"/>
                <a:sym typeface="Helvetica Neue"/>
              </a:rPr>
              <a:t>act without expectations </a:t>
            </a:r>
            <a:r>
              <a:rPr b="0" i="0" lang="en-US" sz="2000" u="none" cap="none" strike="noStrike">
                <a:latin typeface="Helvetica Neue"/>
                <a:ea typeface="Helvetica Neue"/>
                <a:cs typeface="Helvetica Neue"/>
                <a:sym typeface="Helvetica Neue"/>
              </a:rPr>
              <a:t>and be a spectator of the situation while caring about it.</a:t>
            </a:r>
            <a:endParaRPr/>
          </a:p>
          <a:p>
            <a:pPr indent="-215900" lvl="0" marL="571500" marR="0" rtl="0" algn="l">
              <a:spcBef>
                <a:spcPts val="0"/>
              </a:spcBef>
              <a:spcAft>
                <a:spcPts val="0"/>
              </a:spcAft>
              <a:buSzPts val="2000"/>
              <a:buFont typeface="Arial"/>
              <a:buNone/>
            </a:pPr>
            <a:r>
              <a:t/>
            </a:r>
            <a:endParaRPr b="0" i="0" sz="2000" u="none" cap="none" strike="noStrike">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3">
                                            <p:txEl>
                                              <p:pRg end="0" st="0"/>
                                            </p:txEl>
                                          </p:spTgt>
                                        </p:tgtEl>
                                        <p:attrNameLst>
                                          <p:attrName>style.visibility</p:attrName>
                                        </p:attrNameLst>
                                      </p:cBhvr>
                                      <p:to>
                                        <p:strVal val="visible"/>
                                      </p:to>
                                    </p:set>
                                    <p:anim calcmode="lin" valueType="num">
                                      <p:cBhvr additive="base">
                                        <p:cTn dur="1000"/>
                                        <p:tgtEl>
                                          <p:spTgt spid="8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3">
                                            <p:txEl>
                                              <p:pRg end="1" st="1"/>
                                            </p:txEl>
                                          </p:spTgt>
                                        </p:tgtEl>
                                        <p:attrNameLst>
                                          <p:attrName>style.visibility</p:attrName>
                                        </p:attrNameLst>
                                      </p:cBhvr>
                                      <p:to>
                                        <p:strVal val="visible"/>
                                      </p:to>
                                    </p:set>
                                    <p:anim calcmode="lin" valueType="num">
                                      <p:cBhvr additive="base">
                                        <p:cTn dur="1000"/>
                                        <p:tgtEl>
                                          <p:spTgt spid="83">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3">
                                            <p:txEl>
                                              <p:pRg end="2" st="2"/>
                                            </p:txEl>
                                          </p:spTgt>
                                        </p:tgtEl>
                                        <p:attrNameLst>
                                          <p:attrName>style.visibility</p:attrName>
                                        </p:attrNameLst>
                                      </p:cBhvr>
                                      <p:to>
                                        <p:strVal val="visible"/>
                                      </p:to>
                                    </p:set>
                                    <p:anim calcmode="lin" valueType="num">
                                      <p:cBhvr additive="base">
                                        <p:cTn dur="1000"/>
                                        <p:tgtEl>
                                          <p:spTgt spid="83">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3">
                                            <p:txEl>
                                              <p:pRg end="3" st="3"/>
                                            </p:txEl>
                                          </p:spTgt>
                                        </p:tgtEl>
                                        <p:attrNameLst>
                                          <p:attrName>style.visibility</p:attrName>
                                        </p:attrNameLst>
                                      </p:cBhvr>
                                      <p:to>
                                        <p:strVal val="visible"/>
                                      </p:to>
                                    </p:set>
                                    <p:anim calcmode="lin" valueType="num">
                                      <p:cBhvr additive="base">
                                        <p:cTn dur="1000"/>
                                        <p:tgtEl>
                                          <p:spTgt spid="83">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3">
                                            <p:txEl>
                                              <p:pRg end="4" st="4"/>
                                            </p:txEl>
                                          </p:spTgt>
                                        </p:tgtEl>
                                        <p:attrNameLst>
                                          <p:attrName>style.visibility</p:attrName>
                                        </p:attrNameLst>
                                      </p:cBhvr>
                                      <p:to>
                                        <p:strVal val="visible"/>
                                      </p:to>
                                    </p:set>
                                    <p:anim calcmode="lin" valueType="num">
                                      <p:cBhvr additive="base">
                                        <p:cTn dur="1000"/>
                                        <p:tgtEl>
                                          <p:spTgt spid="83">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3">
                                            <p:txEl>
                                              <p:pRg end="5" st="5"/>
                                            </p:txEl>
                                          </p:spTgt>
                                        </p:tgtEl>
                                        <p:attrNameLst>
                                          <p:attrName>style.visibility</p:attrName>
                                        </p:attrNameLst>
                                      </p:cBhvr>
                                      <p:to>
                                        <p:strVal val="visible"/>
                                      </p:to>
                                    </p:set>
                                    <p:anim calcmode="lin" valueType="num">
                                      <p:cBhvr additive="base">
                                        <p:cTn dur="1000"/>
                                        <p:tgtEl>
                                          <p:spTgt spid="83">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3">
                                            <p:txEl>
                                              <p:pRg end="6" st="6"/>
                                            </p:txEl>
                                          </p:spTgt>
                                        </p:tgtEl>
                                        <p:attrNameLst>
                                          <p:attrName>style.visibility</p:attrName>
                                        </p:attrNameLst>
                                      </p:cBhvr>
                                      <p:to>
                                        <p:strVal val="visible"/>
                                      </p:to>
                                    </p:set>
                                    <p:anim calcmode="lin" valueType="num">
                                      <p:cBhvr additive="base">
                                        <p:cTn dur="1000"/>
                                        <p:tgtEl>
                                          <p:spTgt spid="83">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7" name="Shape 87"/>
        <p:cNvGrpSpPr/>
        <p:nvPr/>
      </p:nvGrpSpPr>
      <p:grpSpPr>
        <a:xfrm>
          <a:off x="0" y="0"/>
          <a:ext cx="0" cy="0"/>
          <a:chOff x="0" y="0"/>
          <a:chExt cx="0" cy="0"/>
        </a:xfrm>
      </p:grpSpPr>
      <p:sp>
        <p:nvSpPr>
          <p:cNvPr id="88" name="Google Shape;88;p18"/>
          <p:cNvSpPr txBox="1"/>
          <p:nvPr>
            <p:ph idx="1" type="body"/>
          </p:nvPr>
        </p:nvSpPr>
        <p:spPr>
          <a:xfrm>
            <a:off x="340148" y="449025"/>
            <a:ext cx="5998805" cy="598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i="0" lang="en-US" sz="2700" u="none" cap="none" strike="noStrike">
                <a:solidFill>
                  <a:srgbClr val="27A8C0"/>
                </a:solidFill>
                <a:latin typeface="Open Sans"/>
                <a:ea typeface="Open Sans"/>
                <a:cs typeface="Open Sans"/>
                <a:sym typeface="Open Sans"/>
              </a:rPr>
              <a:t>Detachment/witness state</a:t>
            </a:r>
            <a:endParaRPr/>
          </a:p>
        </p:txBody>
      </p:sp>
      <p:sp>
        <p:nvSpPr>
          <p:cNvPr id="89" name="Google Shape;89;p18"/>
          <p:cNvSpPr/>
          <p:nvPr/>
        </p:nvSpPr>
        <p:spPr>
          <a:xfrm>
            <a:off x="158753" y="1047824"/>
            <a:ext cx="8823361" cy="3016174"/>
          </a:xfrm>
          <a:prstGeom prst="rect">
            <a:avLst/>
          </a:prstGeom>
          <a:noFill/>
          <a:ln>
            <a:noFill/>
          </a:ln>
        </p:spPr>
        <p:txBody>
          <a:bodyPr anchorCtr="0" anchor="t" bIns="91400" lIns="91400" spcFirstLastPara="1" rIns="91400" wrap="square" tIns="91400">
            <a:noAutofit/>
          </a:bodyPr>
          <a:lstStyle/>
          <a:p>
            <a:pPr indent="0" lvl="0" marL="228600" marR="0" rtl="0" algn="l">
              <a:spcBef>
                <a:spcPts val="0"/>
              </a:spcBef>
              <a:spcAft>
                <a:spcPts val="0"/>
              </a:spcAft>
              <a:buNone/>
            </a:pPr>
            <a:r>
              <a:t/>
            </a:r>
            <a:endParaRPr b="0" i="0" sz="2000" u="none" cap="none" strike="noStrike">
              <a:latin typeface="Helvetica Neue"/>
              <a:ea typeface="Helvetica Neue"/>
              <a:cs typeface="Helvetica Neue"/>
              <a:sym typeface="Helvetica Neue"/>
            </a:endParaRPr>
          </a:p>
          <a:p>
            <a:pPr indent="-235856" lvl="0" marL="591456" marR="0" rtl="0" algn="l">
              <a:spcBef>
                <a:spcPts val="0"/>
              </a:spcBef>
              <a:spcAft>
                <a:spcPts val="0"/>
              </a:spcAft>
              <a:buSzPts val="2000"/>
              <a:buFont typeface="Trebuchet MS"/>
              <a:buNone/>
            </a:pPr>
            <a:r>
              <a:t/>
            </a:r>
            <a:endParaRPr b="0" i="0" sz="2000" u="none" cap="none" strike="noStrike">
              <a:latin typeface="Helvetica Neue"/>
              <a:ea typeface="Helvetica Neue"/>
              <a:cs typeface="Helvetica Neue"/>
              <a:sym typeface="Helvetica Neue"/>
            </a:endParaRPr>
          </a:p>
          <a:p>
            <a:pPr indent="-403173" lvl="0" marL="631773" marR="0" rtl="0" algn="l">
              <a:spcBef>
                <a:spcPts val="0"/>
              </a:spcBef>
              <a:spcAft>
                <a:spcPts val="0"/>
              </a:spcAft>
              <a:buSzPts val="2000"/>
              <a:buFont typeface="Trebuchet MS"/>
              <a:buChar char="●"/>
            </a:pPr>
            <a:r>
              <a:rPr b="0" i="0" lang="en-US" sz="2000" u="none" cap="none" strike="noStrike">
                <a:latin typeface="Helvetica Neue"/>
                <a:ea typeface="Helvetica Neue"/>
                <a:cs typeface="Helvetica Neue"/>
                <a:sym typeface="Helvetica Neue"/>
              </a:rPr>
              <a:t>What is acting? It can be subtle or ‘practical’</a:t>
            </a:r>
            <a:endParaRPr b="0" i="0" sz="2000" u="none" cap="none" strike="noStrike">
              <a:latin typeface="Helvetica Neue"/>
              <a:ea typeface="Helvetica Neue"/>
              <a:cs typeface="Helvetica Neue"/>
              <a:sym typeface="Helvetica Neue"/>
            </a:endParaRPr>
          </a:p>
          <a:p>
            <a:pPr indent="0" lvl="0" marL="228600" marR="0" rtl="0" algn="l">
              <a:spcBef>
                <a:spcPts val="0"/>
              </a:spcBef>
              <a:spcAft>
                <a:spcPts val="0"/>
              </a:spcAft>
              <a:buNone/>
            </a:pPr>
            <a:r>
              <a:rPr b="0" i="0" lang="en-US" sz="2000" u="none" cap="none" strike="noStrike">
                <a:latin typeface="Helvetica Neue"/>
                <a:ea typeface="Helvetica Neue"/>
                <a:cs typeface="Helvetica Neue"/>
                <a:sym typeface="Helvetica Neue"/>
              </a:rPr>
              <a:t>        </a:t>
            </a:r>
            <a:endParaRPr/>
          </a:p>
          <a:p>
            <a:pPr indent="0" lvl="0" marL="228600" marR="0" rtl="0" algn="l">
              <a:spcBef>
                <a:spcPts val="0"/>
              </a:spcBef>
              <a:spcAft>
                <a:spcPts val="0"/>
              </a:spcAft>
              <a:buNone/>
            </a:pPr>
            <a:r>
              <a:rPr b="0" i="0" lang="en-US" sz="2000" u="none" cap="none" strike="noStrike">
                <a:latin typeface="Helvetica Neue"/>
                <a:ea typeface="Helvetica Neue"/>
                <a:cs typeface="Helvetica Neue"/>
                <a:sym typeface="Helvetica Neue"/>
              </a:rPr>
              <a:t>		</a:t>
            </a:r>
            <a:r>
              <a:rPr b="0" i="0" lang="en-US" sz="1600" u="none" cap="none" strike="noStrike">
                <a:latin typeface="Helvetica Neue"/>
                <a:ea typeface="Helvetica Neue"/>
                <a:cs typeface="Helvetica Neue"/>
                <a:sym typeface="Helvetica Neue"/>
              </a:rPr>
              <a:t>-Practical: What normally is understood as such</a:t>
            </a:r>
            <a:endParaRPr/>
          </a:p>
          <a:p>
            <a:pPr indent="0" lvl="0" marL="228600" marR="0" rtl="0" algn="l">
              <a:spcBef>
                <a:spcPts val="0"/>
              </a:spcBef>
              <a:spcAft>
                <a:spcPts val="0"/>
              </a:spcAft>
              <a:buNone/>
            </a:pPr>
            <a:r>
              <a:t/>
            </a:r>
            <a:endParaRPr b="0" i="0" sz="1600" u="none" cap="none" strike="noStrike">
              <a:latin typeface="Helvetica Neue"/>
              <a:ea typeface="Helvetica Neue"/>
              <a:cs typeface="Helvetica Neue"/>
              <a:sym typeface="Helvetica Neue"/>
            </a:endParaRPr>
          </a:p>
          <a:p>
            <a:pPr indent="0" lvl="2" marL="228600" marR="0" rtl="0" algn="l">
              <a:spcBef>
                <a:spcPts val="0"/>
              </a:spcBef>
              <a:spcAft>
                <a:spcPts val="0"/>
              </a:spcAft>
              <a:buNone/>
            </a:pPr>
            <a:r>
              <a:rPr b="0" i="0" lang="en-US" sz="1600" u="none" cap="none" strike="noStrike">
                <a:latin typeface="Helvetica Neue"/>
                <a:ea typeface="Helvetica Neue"/>
                <a:cs typeface="Helvetica Neue"/>
                <a:sym typeface="Helvetica Neue"/>
              </a:rPr>
              <a:t>        	-Subtle: Through collective attention on an issue &amp; Using Vibrations</a:t>
            </a:r>
            <a:endParaRPr b="0" i="0" sz="1600" u="none" cap="none" strike="noStrike">
              <a:latin typeface="Helvetica Neue"/>
              <a:ea typeface="Helvetica Neue"/>
              <a:cs typeface="Helvetica Neue"/>
              <a:sym typeface="Helvetica Neue"/>
            </a:endParaRPr>
          </a:p>
          <a:p>
            <a:pPr indent="0" lvl="0" marL="228600" marR="0" rtl="0" algn="l">
              <a:spcBef>
                <a:spcPts val="0"/>
              </a:spcBef>
              <a:spcAft>
                <a:spcPts val="0"/>
              </a:spcAft>
              <a:buNone/>
            </a:pPr>
            <a:r>
              <a:t/>
            </a:r>
            <a:endParaRPr b="0" i="0" sz="1600" u="none" cap="none" strike="noStrike">
              <a:latin typeface="Helvetica Neue"/>
              <a:ea typeface="Helvetica Neue"/>
              <a:cs typeface="Helvetica Neue"/>
              <a:sym typeface="Helvetica Neue"/>
            </a:endParaRPr>
          </a:p>
          <a:p>
            <a:pPr indent="0" lvl="0" marL="228600" marR="0" rtl="0" algn="l">
              <a:spcBef>
                <a:spcPts val="0"/>
              </a:spcBef>
              <a:spcAft>
                <a:spcPts val="0"/>
              </a:spcAft>
              <a:buNone/>
            </a:pPr>
            <a:r>
              <a:rPr b="0" i="0" lang="en-US" sz="1600" u="none" cap="none" strike="noStrike">
                <a:latin typeface="Helvetica Neue"/>
                <a:ea typeface="Helvetica Neue"/>
                <a:cs typeface="Helvetica Neue"/>
                <a:sym typeface="Helvetica Neue"/>
              </a:rPr>
              <a:t>        	-Another side to ‘practical’: Changing oneself</a:t>
            </a:r>
            <a:endParaRPr/>
          </a:p>
          <a:p>
            <a:pPr indent="-235856" lvl="2" marL="591456" marR="0" rtl="0" algn="l">
              <a:spcBef>
                <a:spcPts val="0"/>
              </a:spcBef>
              <a:spcAft>
                <a:spcPts val="0"/>
              </a:spcAft>
              <a:buSzPts val="2000"/>
              <a:buFont typeface="Trebuchet MS"/>
              <a:buNone/>
            </a:pPr>
            <a:r>
              <a:t/>
            </a:r>
            <a:endParaRPr b="0" i="0" sz="2000" u="none" cap="none" strike="noStrike">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ph idx="1" type="body"/>
          </p:nvPr>
        </p:nvSpPr>
        <p:spPr>
          <a:xfrm>
            <a:off x="311698" y="0"/>
            <a:ext cx="8832302" cy="5409398"/>
          </a:xfrm>
          <a:prstGeom prst="rect">
            <a:avLst/>
          </a:prstGeom>
          <a:noFill/>
          <a:ln>
            <a:noFill/>
          </a:ln>
        </p:spPr>
        <p:txBody>
          <a:bodyPr anchorCtr="0" anchor="t" bIns="0" lIns="0" spcFirstLastPara="1" rIns="0" wrap="square" tIns="0">
            <a:noAutofit/>
          </a:bodyPr>
          <a:lstStyle/>
          <a:p>
            <a:pPr indent="-261256" lvl="6" marL="591456" rtl="0" algn="l">
              <a:spcBef>
                <a:spcPts val="0"/>
              </a:spcBef>
              <a:spcAft>
                <a:spcPts val="0"/>
              </a:spcAft>
              <a:buClr>
                <a:srgbClr val="FF0000"/>
              </a:buClr>
              <a:buSzPts val="1600"/>
              <a:buFont typeface="Arial"/>
              <a:buNone/>
            </a:pPr>
            <a:r>
              <a:t/>
            </a:r>
            <a:endParaRPr i="1" sz="1600">
              <a:solidFill>
                <a:schemeClr val="dk1"/>
              </a:solidFill>
            </a:endParaRPr>
          </a:p>
          <a:p>
            <a:pPr indent="-362856" lvl="6" marL="591456" rtl="0" algn="l">
              <a:spcBef>
                <a:spcPts val="0"/>
              </a:spcBef>
              <a:spcAft>
                <a:spcPts val="0"/>
              </a:spcAft>
              <a:buClr>
                <a:srgbClr val="FF0000"/>
              </a:buClr>
              <a:buSzPts val="1600"/>
              <a:buFont typeface="Arial"/>
              <a:buChar char="•"/>
            </a:pPr>
            <a:r>
              <a:rPr i="1" lang="en-US" sz="1600">
                <a:solidFill>
                  <a:schemeClr val="dk1"/>
                </a:solidFill>
              </a:rPr>
              <a:t>“If one wants to change the world, one has to first change himself inside” (Herman Hesse)</a:t>
            </a:r>
            <a:endParaRPr i="1" sz="1600">
              <a:solidFill>
                <a:schemeClr val="dk1"/>
              </a:solidFill>
            </a:endParaRPr>
          </a:p>
          <a:p>
            <a:pPr indent="-261256" lvl="6" marL="591456" rtl="0" algn="l">
              <a:spcBef>
                <a:spcPts val="0"/>
              </a:spcBef>
              <a:spcAft>
                <a:spcPts val="0"/>
              </a:spcAft>
              <a:buClr>
                <a:srgbClr val="FF0000"/>
              </a:buClr>
              <a:buSzPts val="1600"/>
              <a:buFont typeface="Arial"/>
              <a:buNone/>
            </a:pPr>
            <a:r>
              <a:t/>
            </a:r>
            <a:endParaRPr i="1" sz="1600">
              <a:solidFill>
                <a:schemeClr val="dk1"/>
              </a:solidFill>
            </a:endParaRPr>
          </a:p>
          <a:p>
            <a:pPr indent="-362856" lvl="6" marL="591456" rtl="0" algn="l">
              <a:spcBef>
                <a:spcPts val="0"/>
              </a:spcBef>
              <a:spcAft>
                <a:spcPts val="0"/>
              </a:spcAft>
              <a:buClr>
                <a:srgbClr val="FF0000"/>
              </a:buClr>
              <a:buSzPts val="1600"/>
              <a:buFont typeface="Arial"/>
              <a:buChar char="•"/>
            </a:pPr>
            <a:r>
              <a:rPr i="1" lang="en-US" sz="1600">
                <a:solidFill>
                  <a:schemeClr val="dk1"/>
                </a:solidFill>
              </a:rPr>
              <a:t>“One has to be inside the mirror of what he wants to see outside” (Mahatma Gandhi)</a:t>
            </a:r>
            <a:endParaRPr i="1" sz="1600">
              <a:solidFill>
                <a:schemeClr val="dk1"/>
              </a:solidFill>
            </a:endParaRPr>
          </a:p>
          <a:p>
            <a:pPr indent="0" lvl="6" marL="228600" rtl="0" algn="l">
              <a:spcBef>
                <a:spcPts val="0"/>
              </a:spcBef>
              <a:spcAft>
                <a:spcPts val="0"/>
              </a:spcAft>
              <a:buNone/>
            </a:pPr>
            <a:r>
              <a:t/>
            </a:r>
            <a:endParaRPr i="1" sz="1600">
              <a:solidFill>
                <a:schemeClr val="dk1"/>
              </a:solidFill>
            </a:endParaRPr>
          </a:p>
          <a:p>
            <a:pPr indent="0" lvl="6" marL="228600" rtl="0" algn="l">
              <a:spcBef>
                <a:spcPts val="0"/>
              </a:spcBef>
              <a:spcAft>
                <a:spcPts val="0"/>
              </a:spcAft>
              <a:buNone/>
            </a:pPr>
            <a:r>
              <a:t/>
            </a:r>
            <a:endParaRPr i="1" sz="1600">
              <a:solidFill>
                <a:schemeClr val="dk1"/>
              </a:solidFill>
            </a:endParaRPr>
          </a:p>
          <a:p>
            <a:pPr indent="-261256" lvl="6" marL="591456" rtl="0" algn="l">
              <a:spcBef>
                <a:spcPts val="0"/>
              </a:spcBef>
              <a:spcAft>
                <a:spcPts val="0"/>
              </a:spcAft>
              <a:buClr>
                <a:srgbClr val="FF0000"/>
              </a:buClr>
              <a:buSzPts val="1600"/>
              <a:buFont typeface="Arial"/>
              <a:buNone/>
            </a:pPr>
            <a:r>
              <a:t/>
            </a:r>
            <a:endParaRPr i="1" sz="1600">
              <a:solidFill>
                <a:schemeClr val="dk1"/>
              </a:solidFill>
            </a:endParaRPr>
          </a:p>
          <a:p>
            <a:pPr indent="-362856" lvl="6" marL="591456" rtl="0" algn="l">
              <a:spcBef>
                <a:spcPts val="0"/>
              </a:spcBef>
              <a:spcAft>
                <a:spcPts val="0"/>
              </a:spcAft>
              <a:buClr>
                <a:srgbClr val="FF0000"/>
              </a:buClr>
              <a:buSzPts val="1600"/>
              <a:buFont typeface="Arial"/>
              <a:buChar char="•"/>
            </a:pPr>
            <a:r>
              <a:rPr i="1" lang="en-US" sz="1600">
                <a:solidFill>
                  <a:schemeClr val="dk1"/>
                </a:solidFill>
              </a:rPr>
              <a:t>“The solution to political problems is not political but philosophical” (Robert Pirsig- ‘Zen and the Art of motorcycle maintenance’)</a:t>
            </a:r>
            <a:endParaRPr/>
          </a:p>
          <a:p>
            <a:pPr indent="-261256" lvl="6" marL="591456" rtl="0" algn="l">
              <a:spcBef>
                <a:spcPts val="0"/>
              </a:spcBef>
              <a:spcAft>
                <a:spcPts val="0"/>
              </a:spcAft>
              <a:buClr>
                <a:srgbClr val="FF0000"/>
              </a:buClr>
              <a:buSzPts val="1600"/>
              <a:buFont typeface="Arial"/>
              <a:buNone/>
            </a:pPr>
            <a:r>
              <a:t/>
            </a:r>
            <a:endParaRPr i="1" sz="1600">
              <a:solidFill>
                <a:schemeClr val="dk1"/>
              </a:solidFill>
            </a:endParaRPr>
          </a:p>
          <a:p>
            <a:pPr indent="-362856" lvl="6" marL="591456" rtl="0" algn="l">
              <a:spcBef>
                <a:spcPts val="0"/>
              </a:spcBef>
              <a:spcAft>
                <a:spcPts val="0"/>
              </a:spcAft>
              <a:buClr>
                <a:srgbClr val="FF0000"/>
              </a:buClr>
              <a:buSzPts val="1600"/>
              <a:buFont typeface="Arial"/>
              <a:buChar char="•"/>
            </a:pPr>
            <a:r>
              <a:rPr i="1" lang="en-US" sz="1600">
                <a:solidFill>
                  <a:schemeClr val="dk1"/>
                </a:solidFill>
              </a:rPr>
              <a:t>“Political problems cannot be solved, only the human problem must be solved from its roots” (Shri Mataji Nirmala Devi)</a:t>
            </a:r>
            <a:endParaRPr i="1" sz="1600">
              <a:solidFill>
                <a:schemeClr val="dk1"/>
              </a:solidFill>
            </a:endParaRPr>
          </a:p>
          <a:p>
            <a:pPr indent="-261256" lvl="6" marL="591456" rtl="0" algn="l">
              <a:spcBef>
                <a:spcPts val="0"/>
              </a:spcBef>
              <a:spcAft>
                <a:spcPts val="0"/>
              </a:spcAft>
              <a:buClr>
                <a:srgbClr val="FF0000"/>
              </a:buClr>
              <a:buSzPts val="1600"/>
              <a:buFont typeface="Arial"/>
              <a:buNone/>
            </a:pPr>
            <a:r>
              <a:t/>
            </a:r>
            <a:endParaRPr i="1" sz="1600">
              <a:solidFill>
                <a:schemeClr val="dk1"/>
              </a:solidFill>
            </a:endParaRPr>
          </a:p>
          <a:p>
            <a:pPr indent="0" lvl="6" marL="228600" rtl="0" algn="l">
              <a:spcBef>
                <a:spcPts val="0"/>
              </a:spcBef>
              <a:spcAft>
                <a:spcPts val="0"/>
              </a:spcAft>
              <a:buNone/>
            </a:pPr>
            <a:r>
              <a:t/>
            </a:r>
            <a:endParaRPr i="1" sz="1600">
              <a:solidFill>
                <a:schemeClr val="dk1"/>
              </a:solidFill>
            </a:endParaRPr>
          </a:p>
          <a:p>
            <a:pPr indent="-134256" lvl="0" marL="362856" rtl="0" algn="l">
              <a:spcBef>
                <a:spcPts val="0"/>
              </a:spcBef>
              <a:spcAft>
                <a:spcPts val="0"/>
              </a:spcAft>
              <a:buNone/>
            </a:pPr>
            <a:r>
              <a:t/>
            </a:r>
            <a:endParaRPr i="1" sz="1600">
              <a:solidFill>
                <a:schemeClr val="dk1"/>
              </a:solidFill>
            </a:endParaRPr>
          </a:p>
          <a:p>
            <a:pPr indent="-362856" lvl="0" marL="591456" rtl="0" algn="l">
              <a:spcBef>
                <a:spcPts val="0"/>
              </a:spcBef>
              <a:spcAft>
                <a:spcPts val="0"/>
              </a:spcAft>
              <a:buClr>
                <a:srgbClr val="FF0000"/>
              </a:buClr>
              <a:buSzPts val="1600"/>
              <a:buFont typeface="Arial"/>
              <a:buChar char="•"/>
            </a:pPr>
            <a:r>
              <a:rPr i="1" lang="en-US" sz="1600">
                <a:solidFill>
                  <a:schemeClr val="dk1"/>
                </a:solidFill>
              </a:rPr>
              <a:t>“Optimism is a strategy for making a better future. Because unless you believe that the future can be better, it’s unlikely you will step up and take responsibility for making it so. If you assume that there’s no hope, you guarantee that there will be no hope. If you assume that there are opportunities to change things, then there’s a chance you may contribute to making a better world. The choice is yours.” (Noam Chomsky)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98" name="Shape 98"/>
        <p:cNvGrpSpPr/>
        <p:nvPr/>
      </p:nvGrpSpPr>
      <p:grpSpPr>
        <a:xfrm>
          <a:off x="0" y="0"/>
          <a:ext cx="0" cy="0"/>
          <a:chOff x="0" y="0"/>
          <a:chExt cx="0" cy="0"/>
        </a:xfrm>
      </p:grpSpPr>
      <p:pic>
        <p:nvPicPr>
          <p:cNvPr id="99" name="Google Shape;99;p20"/>
          <p:cNvPicPr preferRelativeResize="0"/>
          <p:nvPr/>
        </p:nvPicPr>
        <p:blipFill rotWithShape="1">
          <a:blip r:embed="rId3">
            <a:alphaModFix/>
          </a:blip>
          <a:srcRect b="0" l="0" r="0" t="0"/>
          <a:stretch/>
        </p:blipFill>
        <p:spPr>
          <a:xfrm>
            <a:off x="366197" y="205986"/>
            <a:ext cx="8411606" cy="473152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BF0"/>
      </a:lt1>
      <a:dk2>
        <a:srgbClr val="A7A7A7"/>
      </a:dk2>
      <a:lt2>
        <a:srgbClr val="535353"/>
      </a:lt2>
      <a:accent1>
        <a:srgbClr val="FFFBF0"/>
      </a:accent1>
      <a:accent2>
        <a:srgbClr val="B7B7B7"/>
      </a:accent2>
      <a:accent3>
        <a:srgbClr val="FB8C00"/>
      </a:accent3>
      <a:accent4>
        <a:srgbClr val="80CBC4"/>
      </a:accent4>
      <a:accent5>
        <a:srgbClr val="AF4345"/>
      </a:accent5>
      <a:accent6>
        <a:srgbClr val="F58F8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FFFBF0"/>
      </a:accent1>
      <a:accent2>
        <a:srgbClr val="B7B7B7"/>
      </a:accent2>
      <a:accent3>
        <a:srgbClr val="FB8C00"/>
      </a:accent3>
      <a:accent4>
        <a:srgbClr val="80CBC4"/>
      </a:accent4>
      <a:accent5>
        <a:srgbClr val="AF4345"/>
      </a:accent5>
      <a:accent6>
        <a:srgbClr val="F58F8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