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8" r:id="rId2"/>
    <p:sldId id="287" r:id="rId3"/>
    <p:sldId id="258" r:id="rId4"/>
    <p:sldId id="259" r:id="rId5"/>
    <p:sldId id="291" r:id="rId6"/>
    <p:sldId id="262" r:id="rId7"/>
    <p:sldId id="263" r:id="rId8"/>
    <p:sldId id="264" r:id="rId9"/>
    <p:sldId id="290" r:id="rId10"/>
    <p:sldId id="271" r:id="rId11"/>
    <p:sldId id="273" r:id="rId12"/>
    <p:sldId id="275" r:id="rId13"/>
    <p:sldId id="276" r:id="rId14"/>
    <p:sldId id="278" r:id="rId15"/>
    <p:sldId id="279" r:id="rId16"/>
    <p:sldId id="281" r:id="rId17"/>
    <p:sldId id="283" r:id="rId18"/>
    <p:sldId id="284"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zef Boven" initials="JB" lastIdx="3" clrIdx="0">
    <p:extLst>
      <p:ext uri="{19B8F6BF-5375-455C-9EA6-DF929625EA0E}">
        <p15:presenceInfo xmlns:p15="http://schemas.microsoft.com/office/powerpoint/2012/main" userId="e75a7951a5534d81" providerId="Windows Live"/>
      </p:ext>
    </p:extLst>
  </p:cmAuthor>
  <p:cmAuthor id="2" name="Monica Le Crom" initials="MLC" lastIdx="1" clrIdx="1">
    <p:extLst>
      <p:ext uri="{19B8F6BF-5375-455C-9EA6-DF929625EA0E}">
        <p15:presenceInfo xmlns:p15="http://schemas.microsoft.com/office/powerpoint/2012/main" userId="b056936460f403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B3E3C-CEE7-43D0-86F1-D5E8784EB3D5}" v="705" dt="2021-03-24T18:28:17.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452" autoAdjust="0"/>
  </p:normalViewPr>
  <p:slideViewPr>
    <p:cSldViewPr snapToGrid="0">
      <p:cViewPr varScale="1">
        <p:scale>
          <a:sx n="43" d="100"/>
          <a:sy n="43" d="100"/>
        </p:scale>
        <p:origin x="110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Le Crom" userId="b056936460f4035f" providerId="LiveId" clId="{0E605EE8-8016-4890-815B-8B55AD2940AB}"/>
    <pc:docChg chg="custSel">
      <pc:chgData name="Monica Le Crom" userId="b056936460f4035f" providerId="LiveId" clId="{0E605EE8-8016-4890-815B-8B55AD2940AB}" dt="2021-02-17T09:16:27.851" v="1" actId="1592"/>
      <pc:docMkLst>
        <pc:docMk/>
      </pc:docMkLst>
      <pc:sldChg chg="delCm">
        <pc:chgData name="Monica Le Crom" userId="b056936460f4035f" providerId="LiveId" clId="{0E605EE8-8016-4890-815B-8B55AD2940AB}" dt="2021-02-17T09:16:27.851" v="1" actId="1592"/>
        <pc:sldMkLst>
          <pc:docMk/>
          <pc:sldMk cId="3302517323" sldId="274"/>
        </pc:sldMkLst>
      </pc:sldChg>
    </pc:docChg>
  </pc:docChgLst>
  <pc:docChgLst>
    <pc:chgData name="Monica Le Crom" userId="b056936460f4035f" providerId="LiveId" clId="{CF3B3E3C-CEE7-43D0-86F1-D5E8784EB3D5}"/>
    <pc:docChg chg="undo redo custSel addSld delSld modSld sldOrd modMainMaster">
      <pc:chgData name="Monica Le Crom" userId="b056936460f4035f" providerId="LiveId" clId="{CF3B3E3C-CEE7-43D0-86F1-D5E8784EB3D5}" dt="2021-03-24T18:32:33.100" v="9175" actId="313"/>
      <pc:docMkLst>
        <pc:docMk/>
      </pc:docMkLst>
      <pc:sldChg chg="addSp delSp modSp del mod setBg">
        <pc:chgData name="Monica Le Crom" userId="b056936460f4035f" providerId="LiveId" clId="{CF3B3E3C-CEE7-43D0-86F1-D5E8784EB3D5}" dt="2021-03-24T12:53:05.950" v="8997" actId="47"/>
        <pc:sldMkLst>
          <pc:docMk/>
          <pc:sldMk cId="2019787346" sldId="256"/>
        </pc:sldMkLst>
        <pc:spChg chg="del">
          <ac:chgData name="Monica Le Crom" userId="b056936460f4035f" providerId="LiveId" clId="{CF3B3E3C-CEE7-43D0-86F1-D5E8784EB3D5}" dt="2021-03-17T08:29:14.861" v="0" actId="478"/>
          <ac:spMkLst>
            <pc:docMk/>
            <pc:sldMk cId="2019787346" sldId="256"/>
            <ac:spMk id="2" creationId="{90056658-5C0F-4D3C-B8B2-1F441180AFF6}"/>
          </ac:spMkLst>
        </pc:spChg>
        <pc:spChg chg="del">
          <ac:chgData name="Monica Le Crom" userId="b056936460f4035f" providerId="LiveId" clId="{CF3B3E3C-CEE7-43D0-86F1-D5E8784EB3D5}" dt="2021-03-17T08:29:20.550" v="1" actId="478"/>
          <ac:spMkLst>
            <pc:docMk/>
            <pc:sldMk cId="2019787346" sldId="256"/>
            <ac:spMk id="3" creationId="{D1AD1E88-13D0-4DA7-8E55-DFDA1E062A46}"/>
          </ac:spMkLst>
        </pc:spChg>
        <pc:spChg chg="add del">
          <ac:chgData name="Monica Le Crom" userId="b056936460f4035f" providerId="LiveId" clId="{CF3B3E3C-CEE7-43D0-86F1-D5E8784EB3D5}" dt="2021-03-22T15:27:57.315" v="8989" actId="26606"/>
          <ac:spMkLst>
            <pc:docMk/>
            <pc:sldMk cId="2019787346" sldId="256"/>
            <ac:spMk id="9" creationId="{32BC26D8-82FB-445E-AA49-62A77D7C1EE0}"/>
          </ac:spMkLst>
        </pc:spChg>
        <pc:spChg chg="add del">
          <ac:chgData name="Monica Le Crom" userId="b056936460f4035f" providerId="LiveId" clId="{CF3B3E3C-CEE7-43D0-86F1-D5E8784EB3D5}" dt="2021-03-22T15:27:57.315" v="8989" actId="26606"/>
          <ac:spMkLst>
            <pc:docMk/>
            <pc:sldMk cId="2019787346" sldId="256"/>
            <ac:spMk id="11" creationId="{CB44330D-EA18-4254-AA95-EB49948539B8}"/>
          </ac:spMkLst>
        </pc:spChg>
        <pc:spChg chg="add del">
          <ac:chgData name="Monica Le Crom" userId="b056936460f4035f" providerId="LiveId" clId="{CF3B3E3C-CEE7-43D0-86F1-D5E8784EB3D5}" dt="2021-03-22T15:28:27.609" v="8995" actId="26606"/>
          <ac:spMkLst>
            <pc:docMk/>
            <pc:sldMk cId="2019787346" sldId="256"/>
            <ac:spMk id="13" creationId="{C83A5C14-ED91-4CD1-809E-D29FF97C9AF5}"/>
          </ac:spMkLst>
        </pc:spChg>
        <pc:spChg chg="add del">
          <ac:chgData name="Monica Le Crom" userId="b056936460f4035f" providerId="LiveId" clId="{CF3B3E3C-CEE7-43D0-86F1-D5E8784EB3D5}" dt="2021-03-22T15:28:27.609" v="8995" actId="26606"/>
          <ac:spMkLst>
            <pc:docMk/>
            <pc:sldMk cId="2019787346" sldId="256"/>
            <ac:spMk id="14" creationId="{56065185-5C34-4F86-AA96-AA4D065B0EF4}"/>
          </ac:spMkLst>
        </pc:spChg>
        <pc:spChg chg="add del">
          <ac:chgData name="Monica Le Crom" userId="b056936460f4035f" providerId="LiveId" clId="{CF3B3E3C-CEE7-43D0-86F1-D5E8784EB3D5}" dt="2021-03-22T15:28:20.931" v="8992" actId="26606"/>
          <ac:spMkLst>
            <pc:docMk/>
            <pc:sldMk cId="2019787346" sldId="256"/>
            <ac:spMk id="19" creationId="{AB8C311F-7253-4AED-9701-7FC0708C41C7}"/>
          </ac:spMkLst>
        </pc:spChg>
        <pc:spChg chg="add del">
          <ac:chgData name="Monica Le Crom" userId="b056936460f4035f" providerId="LiveId" clId="{CF3B3E3C-CEE7-43D0-86F1-D5E8784EB3D5}" dt="2021-03-22T15:28:20.931" v="8992" actId="26606"/>
          <ac:spMkLst>
            <pc:docMk/>
            <pc:sldMk cId="2019787346" sldId="256"/>
            <ac:spMk id="21" creationId="{FD073016-B734-483B-8953-5BADEE145112}"/>
          </ac:spMkLst>
        </pc:spChg>
        <pc:spChg chg="add del">
          <ac:chgData name="Monica Le Crom" userId="b056936460f4035f" providerId="LiveId" clId="{CF3B3E3C-CEE7-43D0-86F1-D5E8784EB3D5}" dt="2021-03-22T15:28:20.931" v="8992" actId="26606"/>
          <ac:spMkLst>
            <pc:docMk/>
            <pc:sldMk cId="2019787346" sldId="256"/>
            <ac:spMk id="23" creationId="{90A7EAB6-59D3-4325-8DE6-E0CA4009CE53}"/>
          </ac:spMkLst>
        </pc:spChg>
        <pc:spChg chg="add del">
          <ac:chgData name="Monica Le Crom" userId="b056936460f4035f" providerId="LiveId" clId="{CF3B3E3C-CEE7-43D0-86F1-D5E8784EB3D5}" dt="2021-03-22T15:28:20.931" v="8992" actId="26606"/>
          <ac:spMkLst>
            <pc:docMk/>
            <pc:sldMk cId="2019787346" sldId="256"/>
            <ac:spMk id="25" creationId="{A8D57A06-A426-446D-B02C-A2DC6B62E45E}"/>
          </ac:spMkLst>
        </pc:spChg>
        <pc:spChg chg="add del">
          <ac:chgData name="Monica Le Crom" userId="b056936460f4035f" providerId="LiveId" clId="{CF3B3E3C-CEE7-43D0-86F1-D5E8784EB3D5}" dt="2021-03-22T15:28:27.058" v="8994" actId="26606"/>
          <ac:spMkLst>
            <pc:docMk/>
            <pc:sldMk cId="2019787346" sldId="256"/>
            <ac:spMk id="27" creationId="{B670DBD5-770C-4383-9F54-5B86E86BD5BB}"/>
          </ac:spMkLst>
        </pc:spChg>
        <pc:picChg chg="mod">
          <ac:chgData name="Monica Le Crom" userId="b056936460f4035f" providerId="LiveId" clId="{CF3B3E3C-CEE7-43D0-86F1-D5E8784EB3D5}" dt="2021-03-22T15:28:27.609" v="8995" actId="26606"/>
          <ac:picMkLst>
            <pc:docMk/>
            <pc:sldMk cId="2019787346" sldId="256"/>
            <ac:picMk id="4" creationId="{A79F77F6-2343-4BF7-80C7-40A97C147F0A}"/>
          </ac:picMkLst>
        </pc:picChg>
      </pc:sldChg>
      <pc:sldChg chg="delSp modSp del mod">
        <pc:chgData name="Monica Le Crom" userId="b056936460f4035f" providerId="LiveId" clId="{CF3B3E3C-CEE7-43D0-86F1-D5E8784EB3D5}" dt="2021-03-17T08:58:27.604" v="251" actId="47"/>
        <pc:sldMkLst>
          <pc:docMk/>
          <pc:sldMk cId="3254636259" sldId="257"/>
        </pc:sldMkLst>
        <pc:spChg chg="del">
          <ac:chgData name="Monica Le Crom" userId="b056936460f4035f" providerId="LiveId" clId="{CF3B3E3C-CEE7-43D0-86F1-D5E8784EB3D5}" dt="2021-03-17T08:29:42.513" v="2" actId="478"/>
          <ac:spMkLst>
            <pc:docMk/>
            <pc:sldMk cId="3254636259" sldId="257"/>
            <ac:spMk id="3" creationId="{7F321BD4-3AE9-4A80-9008-6BB0FEFDDB98}"/>
          </ac:spMkLst>
        </pc:spChg>
        <pc:spChg chg="mod">
          <ac:chgData name="Monica Le Crom" userId="b056936460f4035f" providerId="LiveId" clId="{CF3B3E3C-CEE7-43D0-86F1-D5E8784EB3D5}" dt="2021-03-17T08:29:50.959" v="4" actId="20577"/>
          <ac:spMkLst>
            <pc:docMk/>
            <pc:sldMk cId="3254636259" sldId="257"/>
            <ac:spMk id="5" creationId="{FAF726DF-F9F6-4BC1-9DCA-3B44B5B5FE94}"/>
          </ac:spMkLst>
        </pc:spChg>
      </pc:sldChg>
      <pc:sldChg chg="addSp delSp modSp mod setBg setClrOvrMap modNotesTx">
        <pc:chgData name="Monica Le Crom" userId="b056936460f4035f" providerId="LiveId" clId="{CF3B3E3C-CEE7-43D0-86F1-D5E8784EB3D5}" dt="2021-03-24T13:41:00.291" v="9114" actId="6549"/>
        <pc:sldMkLst>
          <pc:docMk/>
          <pc:sldMk cId="3151532509" sldId="258"/>
        </pc:sldMkLst>
        <pc:spChg chg="del mod">
          <ac:chgData name="Monica Le Crom" userId="b056936460f4035f" providerId="LiveId" clId="{CF3B3E3C-CEE7-43D0-86F1-D5E8784EB3D5}" dt="2021-03-17T08:30:00.323" v="6" actId="478"/>
          <ac:spMkLst>
            <pc:docMk/>
            <pc:sldMk cId="3151532509" sldId="258"/>
            <ac:spMk id="2" creationId="{CB3881D7-C84C-4F20-9F6D-022CCD7D638D}"/>
          </ac:spMkLst>
        </pc:spChg>
        <pc:spChg chg="mod">
          <ac:chgData name="Monica Le Crom" userId="b056936460f4035f" providerId="LiveId" clId="{CF3B3E3C-CEE7-43D0-86F1-D5E8784EB3D5}" dt="2021-03-22T12:00:31.771" v="7790" actId="20577"/>
          <ac:spMkLst>
            <pc:docMk/>
            <pc:sldMk cId="3151532509" sldId="258"/>
            <ac:spMk id="3" creationId="{3A239D31-E2A1-4EE1-A9CE-870704842E73}"/>
          </ac:spMkLst>
        </pc:spChg>
        <pc:spChg chg="add">
          <ac:chgData name="Monica Le Crom" userId="b056936460f4035f" providerId="LiveId" clId="{CF3B3E3C-CEE7-43D0-86F1-D5E8784EB3D5}" dt="2021-03-22T12:00:06.735" v="7762" actId="26606"/>
          <ac:spMkLst>
            <pc:docMk/>
            <pc:sldMk cId="3151532509" sldId="258"/>
            <ac:spMk id="8" creationId="{2CB6C291-6CAF-46DF-ACFF-AADF0FD03F58}"/>
          </ac:spMkLst>
        </pc:spChg>
        <pc:picChg chg="add">
          <ac:chgData name="Monica Le Crom" userId="b056936460f4035f" providerId="LiveId" clId="{CF3B3E3C-CEE7-43D0-86F1-D5E8784EB3D5}" dt="2021-03-22T12:00:06.735" v="7762" actId="26606"/>
          <ac:picMkLst>
            <pc:docMk/>
            <pc:sldMk cId="3151532509" sldId="258"/>
            <ac:picMk id="10" creationId="{63C11A00-A2A3-417C-B33D-DC753ED7C3BB}"/>
          </ac:picMkLst>
        </pc:picChg>
      </pc:sldChg>
      <pc:sldChg chg="modSp mod modNotesTx">
        <pc:chgData name="Monica Le Crom" userId="b056936460f4035f" providerId="LiveId" clId="{CF3B3E3C-CEE7-43D0-86F1-D5E8784EB3D5}" dt="2021-03-24T13:06:13.031" v="9000" actId="20577"/>
        <pc:sldMkLst>
          <pc:docMk/>
          <pc:sldMk cId="3232598918" sldId="259"/>
        </pc:sldMkLst>
        <pc:spChg chg="mod">
          <ac:chgData name="Monica Le Crom" userId="b056936460f4035f" providerId="LiveId" clId="{CF3B3E3C-CEE7-43D0-86F1-D5E8784EB3D5}" dt="2021-03-17T10:01:45.461" v="930"/>
          <ac:spMkLst>
            <pc:docMk/>
            <pc:sldMk cId="3232598918" sldId="259"/>
            <ac:spMk id="2" creationId="{40042BC2-88E8-4474-9187-A82EB662B8A5}"/>
          </ac:spMkLst>
        </pc:spChg>
        <pc:spChg chg="mod">
          <ac:chgData name="Monica Le Crom" userId="b056936460f4035f" providerId="LiveId" clId="{CF3B3E3C-CEE7-43D0-86F1-D5E8784EB3D5}" dt="2021-03-17T09:01:38.620" v="287" actId="14100"/>
          <ac:spMkLst>
            <pc:docMk/>
            <pc:sldMk cId="3232598918" sldId="259"/>
            <ac:spMk id="3" creationId="{32BA8B1C-6A2F-4766-A805-9C5FEAF7A12C}"/>
          </ac:spMkLst>
        </pc:spChg>
      </pc:sldChg>
      <pc:sldChg chg="del ord">
        <pc:chgData name="Monica Le Crom" userId="b056936460f4035f" providerId="LiveId" clId="{CF3B3E3C-CEE7-43D0-86F1-D5E8784EB3D5}" dt="2021-03-17T08:57:56.074" v="249" actId="47"/>
        <pc:sldMkLst>
          <pc:docMk/>
          <pc:sldMk cId="24450016" sldId="260"/>
        </pc:sldMkLst>
      </pc:sldChg>
      <pc:sldChg chg="del">
        <pc:chgData name="Monica Le Crom" userId="b056936460f4035f" providerId="LiveId" clId="{CF3B3E3C-CEE7-43D0-86F1-D5E8784EB3D5}" dt="2021-03-17T08:57:58.835" v="250" actId="47"/>
        <pc:sldMkLst>
          <pc:docMk/>
          <pc:sldMk cId="1158870122" sldId="261"/>
        </pc:sldMkLst>
      </pc:sldChg>
      <pc:sldChg chg="modSp mod modNotesTx">
        <pc:chgData name="Monica Le Crom" userId="b056936460f4035f" providerId="LiveId" clId="{CF3B3E3C-CEE7-43D0-86F1-D5E8784EB3D5}" dt="2021-03-17T10:37:11.656" v="1182" actId="2711"/>
        <pc:sldMkLst>
          <pc:docMk/>
          <pc:sldMk cId="1222595773" sldId="262"/>
        </pc:sldMkLst>
        <pc:spChg chg="mod">
          <ac:chgData name="Monica Le Crom" userId="b056936460f4035f" providerId="LiveId" clId="{CF3B3E3C-CEE7-43D0-86F1-D5E8784EB3D5}" dt="2021-03-17T10:37:11.656" v="1182" actId="2711"/>
          <ac:spMkLst>
            <pc:docMk/>
            <pc:sldMk cId="1222595773" sldId="262"/>
            <ac:spMk id="2" creationId="{05187F68-2CA5-4FB7-A8F3-724DF3B6F540}"/>
          </ac:spMkLst>
        </pc:spChg>
        <pc:spChg chg="mod">
          <ac:chgData name="Monica Le Crom" userId="b056936460f4035f" providerId="LiveId" clId="{CF3B3E3C-CEE7-43D0-86F1-D5E8784EB3D5}" dt="2021-03-17T10:01:45.461" v="930"/>
          <ac:spMkLst>
            <pc:docMk/>
            <pc:sldMk cId="1222595773" sldId="262"/>
            <ac:spMk id="3" creationId="{6F785991-B1C5-48C0-9560-4651CFD68C2C}"/>
          </ac:spMkLst>
        </pc:spChg>
      </pc:sldChg>
      <pc:sldChg chg="addSp delSp modSp mod setBg delDesignElem modNotesTx">
        <pc:chgData name="Monica Le Crom" userId="b056936460f4035f" providerId="LiveId" clId="{CF3B3E3C-CEE7-43D0-86F1-D5E8784EB3D5}" dt="2021-03-22T12:06:39.896" v="7801"/>
        <pc:sldMkLst>
          <pc:docMk/>
          <pc:sldMk cId="601127999" sldId="263"/>
        </pc:sldMkLst>
        <pc:spChg chg="mod">
          <ac:chgData name="Monica Le Crom" userId="b056936460f4035f" providerId="LiveId" clId="{CF3B3E3C-CEE7-43D0-86F1-D5E8784EB3D5}" dt="2021-03-18T07:44:45.115" v="5924" actId="14100"/>
          <ac:spMkLst>
            <pc:docMk/>
            <pc:sldMk cId="601127999" sldId="263"/>
            <ac:spMk id="2" creationId="{7CA133BF-32D7-4635-83E5-0975A3869A33}"/>
          </ac:spMkLst>
        </pc:spChg>
        <pc:spChg chg="mod">
          <ac:chgData name="Monica Le Crom" userId="b056936460f4035f" providerId="LiveId" clId="{CF3B3E3C-CEE7-43D0-86F1-D5E8784EB3D5}" dt="2021-03-22T10:47:11.073" v="7016" actId="113"/>
          <ac:spMkLst>
            <pc:docMk/>
            <pc:sldMk cId="601127999" sldId="263"/>
            <ac:spMk id="3" creationId="{C6D511FB-231B-421D-BC52-0C3DAF616317}"/>
          </ac:spMkLst>
        </pc:spChg>
        <pc:spChg chg="add del ord">
          <ac:chgData name="Monica Le Crom" userId="b056936460f4035f" providerId="LiveId" clId="{CF3B3E3C-CEE7-43D0-86F1-D5E8784EB3D5}" dt="2021-03-17T10:01:15.610" v="926" actId="478"/>
          <ac:spMkLst>
            <pc:docMk/>
            <pc:sldMk cId="601127999" sldId="263"/>
            <ac:spMk id="6" creationId="{ECE20340-404E-4435-A578-A73ED444EB98}"/>
          </ac:spMkLst>
        </pc:spChg>
        <pc:spChg chg="add ord">
          <ac:chgData name="Monica Le Crom" userId="b056936460f4035f" providerId="LiveId" clId="{CF3B3E3C-CEE7-43D0-86F1-D5E8784EB3D5}" dt="2021-03-17T10:02:19.067" v="933" actId="167"/>
          <ac:spMkLst>
            <pc:docMk/>
            <pc:sldMk cId="601127999" sldId="263"/>
            <ac:spMk id="7" creationId="{F6605E60-D207-41D3-A8C1-15E1A701F31F}"/>
          </ac:spMkLst>
        </pc:spChg>
        <pc:spChg chg="add del">
          <ac:chgData name="Monica Le Crom" userId="b056936460f4035f" providerId="LiveId" clId="{CF3B3E3C-CEE7-43D0-86F1-D5E8784EB3D5}" dt="2021-03-17T10:01:45.461" v="930"/>
          <ac:spMkLst>
            <pc:docMk/>
            <pc:sldMk cId="601127999" sldId="263"/>
            <ac:spMk id="10" creationId="{8E20FA99-AAAC-4AF3-9FAE-707420324F1C}"/>
          </ac:spMkLst>
        </pc:spChg>
        <pc:spChg chg="add del">
          <ac:chgData name="Monica Le Crom" userId="b056936460f4035f" providerId="LiveId" clId="{CF3B3E3C-CEE7-43D0-86F1-D5E8784EB3D5}" dt="2021-03-17T10:01:45.461" v="930"/>
          <ac:spMkLst>
            <pc:docMk/>
            <pc:sldMk cId="601127999" sldId="263"/>
            <ac:spMk id="12" creationId="{9573BE85-6043-4C3A-A7DD-483A0A5FB740}"/>
          </ac:spMkLst>
        </pc:spChg>
        <pc:picChg chg="add mod">
          <ac:chgData name="Monica Le Crom" userId="b056936460f4035f" providerId="LiveId" clId="{CF3B3E3C-CEE7-43D0-86F1-D5E8784EB3D5}" dt="2021-03-17T10:02:29.353" v="940" actId="1038"/>
          <ac:picMkLst>
            <pc:docMk/>
            <pc:sldMk cId="601127999" sldId="263"/>
            <ac:picMk id="5" creationId="{2C2CF2BF-F688-4CC5-B309-F23D897E4A1A}"/>
          </ac:picMkLst>
        </pc:picChg>
      </pc:sldChg>
      <pc:sldChg chg="addSp delSp modSp mod setBg">
        <pc:chgData name="Monica Le Crom" userId="b056936460f4035f" providerId="LiveId" clId="{CF3B3E3C-CEE7-43D0-86F1-D5E8784EB3D5}" dt="2021-03-22T12:06:39.896" v="7801"/>
        <pc:sldMkLst>
          <pc:docMk/>
          <pc:sldMk cId="708366067" sldId="264"/>
        </pc:sldMkLst>
        <pc:spChg chg="del mod">
          <ac:chgData name="Monica Le Crom" userId="b056936460f4035f" providerId="LiveId" clId="{CF3B3E3C-CEE7-43D0-86F1-D5E8784EB3D5}" dt="2021-03-17T10:13:52.987" v="1073" actId="478"/>
          <ac:spMkLst>
            <pc:docMk/>
            <pc:sldMk cId="708366067" sldId="264"/>
            <ac:spMk id="2" creationId="{B4B3885B-7E49-402D-BC2B-0D187DD9E3C8}"/>
          </ac:spMkLst>
        </pc:spChg>
        <pc:spChg chg="mod ord">
          <ac:chgData name="Monica Le Crom" userId="b056936460f4035f" providerId="LiveId" clId="{CF3B3E3C-CEE7-43D0-86F1-D5E8784EB3D5}" dt="2021-03-17T10:43:52.541" v="1212" actId="1076"/>
          <ac:spMkLst>
            <pc:docMk/>
            <pc:sldMk cId="708366067" sldId="264"/>
            <ac:spMk id="3" creationId="{8AF6C2A2-A079-4F72-B12D-0C29D0AD0097}"/>
          </ac:spMkLst>
        </pc:spChg>
        <pc:spChg chg="add">
          <ac:chgData name="Monica Le Crom" userId="b056936460f4035f" providerId="LiveId" clId="{CF3B3E3C-CEE7-43D0-86F1-D5E8784EB3D5}" dt="2021-03-17T10:25:55.800" v="1173" actId="26606"/>
          <ac:spMkLst>
            <pc:docMk/>
            <pc:sldMk cId="708366067" sldId="264"/>
            <ac:spMk id="10" creationId="{F56F5174-31D9-4DBB-AAB7-A1FD7BDB1352}"/>
          </ac:spMkLst>
        </pc:spChg>
        <pc:spChg chg="add">
          <ac:chgData name="Monica Le Crom" userId="b056936460f4035f" providerId="LiveId" clId="{CF3B3E3C-CEE7-43D0-86F1-D5E8784EB3D5}" dt="2021-03-17T10:25:55.800" v="1173" actId="26606"/>
          <ac:spMkLst>
            <pc:docMk/>
            <pc:sldMk cId="708366067" sldId="264"/>
            <ac:spMk id="14" creationId="{F9A95BEE-6BB1-4A28-A8E6-A34B2E42EF87}"/>
          </ac:spMkLst>
        </pc:spChg>
        <pc:picChg chg="add mod">
          <ac:chgData name="Monica Le Crom" userId="b056936460f4035f" providerId="LiveId" clId="{CF3B3E3C-CEE7-43D0-86F1-D5E8784EB3D5}" dt="2021-03-18T07:47:30.461" v="6017" actId="1076"/>
          <ac:picMkLst>
            <pc:docMk/>
            <pc:sldMk cId="708366067" sldId="264"/>
            <ac:picMk id="5" creationId="{7F29D45E-3484-409D-B99E-E965DAFFEEFB}"/>
          </ac:picMkLst>
        </pc:picChg>
        <pc:picChg chg="add del mod">
          <ac:chgData name="Monica Le Crom" userId="b056936460f4035f" providerId="LiveId" clId="{CF3B3E3C-CEE7-43D0-86F1-D5E8784EB3D5}" dt="2021-03-18T07:47:50.738" v="6019" actId="478"/>
          <ac:picMkLst>
            <pc:docMk/>
            <pc:sldMk cId="708366067" sldId="264"/>
            <ac:picMk id="7" creationId="{940E2EC2-505E-481C-A95C-E9379CCDA067}"/>
          </ac:picMkLst>
        </pc:picChg>
        <pc:picChg chg="add">
          <ac:chgData name="Monica Le Crom" userId="b056936460f4035f" providerId="LiveId" clId="{CF3B3E3C-CEE7-43D0-86F1-D5E8784EB3D5}" dt="2021-03-17T10:25:55.800" v="1173" actId="26606"/>
          <ac:picMkLst>
            <pc:docMk/>
            <pc:sldMk cId="708366067" sldId="264"/>
            <ac:picMk id="12" creationId="{AE113210-7872-481A-ADE6-3A05CCAF5EB2}"/>
          </ac:picMkLst>
        </pc:picChg>
      </pc:sldChg>
      <pc:sldChg chg="modSp del ord">
        <pc:chgData name="Monica Le Crom" userId="b056936460f4035f" providerId="LiveId" clId="{CF3B3E3C-CEE7-43D0-86F1-D5E8784EB3D5}" dt="2021-03-17T11:40:22.385" v="2040" actId="47"/>
        <pc:sldMkLst>
          <pc:docMk/>
          <pc:sldMk cId="305215836" sldId="265"/>
        </pc:sldMkLst>
        <pc:spChg chg="mod">
          <ac:chgData name="Monica Le Crom" userId="b056936460f4035f" providerId="LiveId" clId="{CF3B3E3C-CEE7-43D0-86F1-D5E8784EB3D5}" dt="2021-03-17T10:01:45.461" v="930"/>
          <ac:spMkLst>
            <pc:docMk/>
            <pc:sldMk cId="305215836" sldId="265"/>
            <ac:spMk id="2" creationId="{F27C7E2E-0060-4091-83B7-7D0B2784E8B5}"/>
          </ac:spMkLst>
        </pc:spChg>
      </pc:sldChg>
      <pc:sldChg chg="del">
        <pc:chgData name="Monica Le Crom" userId="b056936460f4035f" providerId="LiveId" clId="{CF3B3E3C-CEE7-43D0-86F1-D5E8784EB3D5}" dt="2021-03-17T11:43:36.076" v="2282" actId="47"/>
        <pc:sldMkLst>
          <pc:docMk/>
          <pc:sldMk cId="274157110" sldId="266"/>
        </pc:sldMkLst>
      </pc:sldChg>
      <pc:sldChg chg="modSp del">
        <pc:chgData name="Monica Le Crom" userId="b056936460f4035f" providerId="LiveId" clId="{CF3B3E3C-CEE7-43D0-86F1-D5E8784EB3D5}" dt="2021-03-17T11:45:43.023" v="2457" actId="47"/>
        <pc:sldMkLst>
          <pc:docMk/>
          <pc:sldMk cId="1238261520" sldId="267"/>
        </pc:sldMkLst>
        <pc:spChg chg="mod">
          <ac:chgData name="Monica Le Crom" userId="b056936460f4035f" providerId="LiveId" clId="{CF3B3E3C-CEE7-43D0-86F1-D5E8784EB3D5}" dt="2021-03-17T10:01:45.461" v="930"/>
          <ac:spMkLst>
            <pc:docMk/>
            <pc:sldMk cId="1238261520" sldId="267"/>
            <ac:spMk id="2" creationId="{612123BC-0234-47F8-9120-724A10B97F3D}"/>
          </ac:spMkLst>
        </pc:spChg>
        <pc:spChg chg="mod">
          <ac:chgData name="Monica Le Crom" userId="b056936460f4035f" providerId="LiveId" clId="{CF3B3E3C-CEE7-43D0-86F1-D5E8784EB3D5}" dt="2021-03-17T10:01:45.461" v="930"/>
          <ac:spMkLst>
            <pc:docMk/>
            <pc:sldMk cId="1238261520" sldId="267"/>
            <ac:spMk id="3" creationId="{D80B2524-F176-4106-9C92-FA34F37EB439}"/>
          </ac:spMkLst>
        </pc:spChg>
      </pc:sldChg>
      <pc:sldChg chg="modSp del">
        <pc:chgData name="Monica Le Crom" userId="b056936460f4035f" providerId="LiveId" clId="{CF3B3E3C-CEE7-43D0-86F1-D5E8784EB3D5}" dt="2021-03-17T11:49:48.110" v="2847" actId="47"/>
        <pc:sldMkLst>
          <pc:docMk/>
          <pc:sldMk cId="928256831" sldId="268"/>
        </pc:sldMkLst>
        <pc:spChg chg="mod">
          <ac:chgData name="Monica Le Crom" userId="b056936460f4035f" providerId="LiveId" clId="{CF3B3E3C-CEE7-43D0-86F1-D5E8784EB3D5}" dt="2021-03-17T10:01:45.461" v="930"/>
          <ac:spMkLst>
            <pc:docMk/>
            <pc:sldMk cId="928256831" sldId="268"/>
            <ac:spMk id="3" creationId="{1D05183E-B68E-4B56-9407-06CAD9094F8A}"/>
          </ac:spMkLst>
        </pc:spChg>
      </pc:sldChg>
      <pc:sldChg chg="modSp del">
        <pc:chgData name="Monica Le Crom" userId="b056936460f4035f" providerId="LiveId" clId="{CF3B3E3C-CEE7-43D0-86F1-D5E8784EB3D5}" dt="2021-03-17T12:10:35.007" v="4175" actId="47"/>
        <pc:sldMkLst>
          <pc:docMk/>
          <pc:sldMk cId="1327480293" sldId="269"/>
        </pc:sldMkLst>
        <pc:spChg chg="mod">
          <ac:chgData name="Monica Le Crom" userId="b056936460f4035f" providerId="LiveId" clId="{CF3B3E3C-CEE7-43D0-86F1-D5E8784EB3D5}" dt="2021-03-17T10:01:45.461" v="930"/>
          <ac:spMkLst>
            <pc:docMk/>
            <pc:sldMk cId="1327480293" sldId="269"/>
            <ac:spMk id="2" creationId="{E3FCBA18-C51F-4240-9745-CFFEB826FAF3}"/>
          </ac:spMkLst>
        </pc:spChg>
        <pc:spChg chg="mod">
          <ac:chgData name="Monica Le Crom" userId="b056936460f4035f" providerId="LiveId" clId="{CF3B3E3C-CEE7-43D0-86F1-D5E8784EB3D5}" dt="2021-03-17T10:01:45.461" v="930"/>
          <ac:spMkLst>
            <pc:docMk/>
            <pc:sldMk cId="1327480293" sldId="269"/>
            <ac:spMk id="3" creationId="{A210D3E2-BE3D-41DB-965D-1346E8C3161B}"/>
          </ac:spMkLst>
        </pc:spChg>
      </pc:sldChg>
      <pc:sldChg chg="modSp del">
        <pc:chgData name="Monica Le Crom" userId="b056936460f4035f" providerId="LiveId" clId="{CF3B3E3C-CEE7-43D0-86F1-D5E8784EB3D5}" dt="2021-03-17T12:10:41.319" v="4176" actId="47"/>
        <pc:sldMkLst>
          <pc:docMk/>
          <pc:sldMk cId="3865180966" sldId="270"/>
        </pc:sldMkLst>
        <pc:spChg chg="mod">
          <ac:chgData name="Monica Le Crom" userId="b056936460f4035f" providerId="LiveId" clId="{CF3B3E3C-CEE7-43D0-86F1-D5E8784EB3D5}" dt="2021-03-17T10:01:45.461" v="930"/>
          <ac:spMkLst>
            <pc:docMk/>
            <pc:sldMk cId="3865180966" sldId="270"/>
            <ac:spMk id="2" creationId="{0D95B027-88D8-4C88-95D3-29A5AFFF7922}"/>
          </ac:spMkLst>
        </pc:spChg>
        <pc:spChg chg="mod">
          <ac:chgData name="Monica Le Crom" userId="b056936460f4035f" providerId="LiveId" clId="{CF3B3E3C-CEE7-43D0-86F1-D5E8784EB3D5}" dt="2021-03-17T10:01:45.461" v="930"/>
          <ac:spMkLst>
            <pc:docMk/>
            <pc:sldMk cId="3865180966" sldId="270"/>
            <ac:spMk id="3" creationId="{85D75786-1747-4BCC-BE55-1E32618860E0}"/>
          </ac:spMkLst>
        </pc:spChg>
      </pc:sldChg>
      <pc:sldChg chg="addSp delSp modSp mod setBg modNotesTx">
        <pc:chgData name="Monica Le Crom" userId="b056936460f4035f" providerId="LiveId" clId="{CF3B3E3C-CEE7-43D0-86F1-D5E8784EB3D5}" dt="2021-03-22T12:06:39.896" v="7801"/>
        <pc:sldMkLst>
          <pc:docMk/>
          <pc:sldMk cId="2568376774" sldId="271"/>
        </pc:sldMkLst>
        <pc:spChg chg="mod">
          <ac:chgData name="Monica Le Crom" userId="b056936460f4035f" providerId="LiveId" clId="{CF3B3E3C-CEE7-43D0-86F1-D5E8784EB3D5}" dt="2021-03-18T07:48:35.092" v="6023" actId="26606"/>
          <ac:spMkLst>
            <pc:docMk/>
            <pc:sldMk cId="2568376774" sldId="271"/>
            <ac:spMk id="2" creationId="{50A29D50-65BE-4ED4-AF0F-D98A4CB94A48}"/>
          </ac:spMkLst>
        </pc:spChg>
        <pc:spChg chg="mod">
          <ac:chgData name="Monica Le Crom" userId="b056936460f4035f" providerId="LiveId" clId="{CF3B3E3C-CEE7-43D0-86F1-D5E8784EB3D5}" dt="2021-03-22T11:19:46.133" v="7249" actId="1036"/>
          <ac:spMkLst>
            <pc:docMk/>
            <pc:sldMk cId="2568376774" sldId="271"/>
            <ac:spMk id="3" creationId="{E4BD04D5-A91E-43C9-9603-E11E97EA2D8E}"/>
          </ac:spMkLst>
        </pc:spChg>
        <pc:spChg chg="add del">
          <ac:chgData name="Monica Le Crom" userId="b056936460f4035f" providerId="LiveId" clId="{CF3B3E3C-CEE7-43D0-86F1-D5E8784EB3D5}" dt="2021-03-18T07:48:59.551" v="6028" actId="26606"/>
          <ac:spMkLst>
            <pc:docMk/>
            <pc:sldMk cId="2568376774" sldId="271"/>
            <ac:spMk id="14" creationId="{49CD2D09-B1BB-4DF5-9E1C-3D21B21EDEFD}"/>
          </ac:spMkLst>
        </pc:spChg>
        <pc:spChg chg="add del">
          <ac:chgData name="Monica Le Crom" userId="b056936460f4035f" providerId="LiveId" clId="{CF3B3E3C-CEE7-43D0-86F1-D5E8784EB3D5}" dt="2021-03-18T07:48:59.551" v="6028" actId="26606"/>
          <ac:spMkLst>
            <pc:docMk/>
            <pc:sldMk cId="2568376774" sldId="271"/>
            <ac:spMk id="18" creationId="{967C29FE-FD32-4AFB-AD20-DBDF5864B2D8}"/>
          </ac:spMkLst>
        </pc:spChg>
        <pc:picChg chg="add mod ord">
          <ac:chgData name="Monica Le Crom" userId="b056936460f4035f" providerId="LiveId" clId="{CF3B3E3C-CEE7-43D0-86F1-D5E8784EB3D5}" dt="2021-03-18T07:49:05.234" v="6031" actId="14100"/>
          <ac:picMkLst>
            <pc:docMk/>
            <pc:sldMk cId="2568376774" sldId="271"/>
            <ac:picMk id="4" creationId="{7AF3D3AF-65BE-482B-A7BD-0F56D90F3475}"/>
          </ac:picMkLst>
        </pc:picChg>
        <pc:picChg chg="add del">
          <ac:chgData name="Monica Le Crom" userId="b056936460f4035f" providerId="LiveId" clId="{CF3B3E3C-CEE7-43D0-86F1-D5E8784EB3D5}" dt="2021-03-18T07:49:04.488" v="6030" actId="26606"/>
          <ac:picMkLst>
            <pc:docMk/>
            <pc:sldMk cId="2568376774" sldId="271"/>
            <ac:picMk id="9" creationId="{54DDEBDD-D8BD-41A6-8A0D-B00E3768B0F9}"/>
          </ac:picMkLst>
        </pc:picChg>
        <pc:picChg chg="add del">
          <ac:chgData name="Monica Le Crom" userId="b056936460f4035f" providerId="LiveId" clId="{CF3B3E3C-CEE7-43D0-86F1-D5E8784EB3D5}" dt="2021-03-18T07:48:59.551" v="6028" actId="26606"/>
          <ac:picMkLst>
            <pc:docMk/>
            <pc:sldMk cId="2568376774" sldId="271"/>
            <ac:picMk id="16" creationId="{83355637-BA71-4F63-94C9-E77BF81BDFC0}"/>
          </ac:picMkLst>
        </pc:picChg>
        <pc:picChg chg="add del">
          <ac:chgData name="Monica Le Crom" userId="b056936460f4035f" providerId="LiveId" clId="{CF3B3E3C-CEE7-43D0-86F1-D5E8784EB3D5}" dt="2021-03-18T07:49:04.488" v="6030" actId="26606"/>
          <ac:picMkLst>
            <pc:docMk/>
            <pc:sldMk cId="2568376774" sldId="271"/>
            <ac:picMk id="20" creationId="{54DDEBDD-D8BD-41A6-8A0D-B00E3768B0F9}"/>
          </ac:picMkLst>
        </pc:picChg>
      </pc:sldChg>
      <pc:sldChg chg="modSp del">
        <pc:chgData name="Monica Le Crom" userId="b056936460f4035f" providerId="LiveId" clId="{CF3B3E3C-CEE7-43D0-86F1-D5E8784EB3D5}" dt="2021-03-18T07:49:21.326" v="6032" actId="47"/>
        <pc:sldMkLst>
          <pc:docMk/>
          <pc:sldMk cId="2370423721" sldId="272"/>
        </pc:sldMkLst>
        <pc:spChg chg="mod">
          <ac:chgData name="Monica Le Crom" userId="b056936460f4035f" providerId="LiveId" clId="{CF3B3E3C-CEE7-43D0-86F1-D5E8784EB3D5}" dt="2021-03-17T10:01:45.461" v="930"/>
          <ac:spMkLst>
            <pc:docMk/>
            <pc:sldMk cId="2370423721" sldId="272"/>
            <ac:spMk id="2" creationId="{C3EA2F46-3261-45D1-9110-33A5B3C2034A}"/>
          </ac:spMkLst>
        </pc:spChg>
        <pc:spChg chg="mod">
          <ac:chgData name="Monica Le Crom" userId="b056936460f4035f" providerId="LiveId" clId="{CF3B3E3C-CEE7-43D0-86F1-D5E8784EB3D5}" dt="2021-03-17T10:01:45.461" v="930"/>
          <ac:spMkLst>
            <pc:docMk/>
            <pc:sldMk cId="2370423721" sldId="272"/>
            <ac:spMk id="3" creationId="{EF1E72C4-0319-48D1-997D-046776264C35}"/>
          </ac:spMkLst>
        </pc:spChg>
      </pc:sldChg>
      <pc:sldChg chg="addSp delSp modSp mod setBg modNotesTx">
        <pc:chgData name="Monica Le Crom" userId="b056936460f4035f" providerId="LiveId" clId="{CF3B3E3C-CEE7-43D0-86F1-D5E8784EB3D5}" dt="2021-03-24T13:49:31.950" v="9121" actId="313"/>
        <pc:sldMkLst>
          <pc:docMk/>
          <pc:sldMk cId="3401658606" sldId="273"/>
        </pc:sldMkLst>
        <pc:spChg chg="del mod">
          <ac:chgData name="Monica Le Crom" userId="b056936460f4035f" providerId="LiveId" clId="{CF3B3E3C-CEE7-43D0-86F1-D5E8784EB3D5}" dt="2021-03-22T09:23:32.656" v="6045" actId="478"/>
          <ac:spMkLst>
            <pc:docMk/>
            <pc:sldMk cId="3401658606" sldId="273"/>
            <ac:spMk id="2" creationId="{DB71D365-8DFB-4551-8760-FE298D33F368}"/>
          </ac:spMkLst>
        </pc:spChg>
        <pc:spChg chg="mod ord">
          <ac:chgData name="Monica Le Crom" userId="b056936460f4035f" providerId="LiveId" clId="{CF3B3E3C-CEE7-43D0-86F1-D5E8784EB3D5}" dt="2021-03-22T11:02:08.379" v="7112" actId="20577"/>
          <ac:spMkLst>
            <pc:docMk/>
            <pc:sldMk cId="3401658606" sldId="273"/>
            <ac:spMk id="3" creationId="{FA2B4B04-8A15-44B3-8291-AE784E95C933}"/>
          </ac:spMkLst>
        </pc:spChg>
        <pc:spChg chg="add del">
          <ac:chgData name="Monica Le Crom" userId="b056936460f4035f" providerId="LiveId" clId="{CF3B3E3C-CEE7-43D0-86F1-D5E8784EB3D5}" dt="2021-03-22T10:58:08.500" v="7071" actId="26606"/>
          <ac:spMkLst>
            <pc:docMk/>
            <pc:sldMk cId="3401658606" sldId="273"/>
            <ac:spMk id="15" creationId="{49CD2D09-B1BB-4DF5-9E1C-3D21B21EDEFD}"/>
          </ac:spMkLst>
        </pc:spChg>
        <pc:spChg chg="add del">
          <ac:chgData name="Monica Le Crom" userId="b056936460f4035f" providerId="LiveId" clId="{CF3B3E3C-CEE7-43D0-86F1-D5E8784EB3D5}" dt="2021-03-22T10:58:08.500" v="7071" actId="26606"/>
          <ac:spMkLst>
            <pc:docMk/>
            <pc:sldMk cId="3401658606" sldId="273"/>
            <ac:spMk id="19" creationId="{967C29FE-FD32-4AFB-AD20-DBDF5864B2D8}"/>
          </ac:spMkLst>
        </pc:spChg>
        <pc:spChg chg="add">
          <ac:chgData name="Monica Le Crom" userId="b056936460f4035f" providerId="LiveId" clId="{CF3B3E3C-CEE7-43D0-86F1-D5E8784EB3D5}" dt="2021-03-22T10:58:08.500" v="7071" actId="26606"/>
          <ac:spMkLst>
            <pc:docMk/>
            <pc:sldMk cId="3401658606" sldId="273"/>
            <ac:spMk id="24" creationId="{F56F5174-31D9-4DBB-AAB7-A1FD7BDB1352}"/>
          </ac:spMkLst>
        </pc:spChg>
        <pc:spChg chg="add">
          <ac:chgData name="Monica Le Crom" userId="b056936460f4035f" providerId="LiveId" clId="{CF3B3E3C-CEE7-43D0-86F1-D5E8784EB3D5}" dt="2021-03-22T10:58:08.500" v="7071" actId="26606"/>
          <ac:spMkLst>
            <pc:docMk/>
            <pc:sldMk cId="3401658606" sldId="273"/>
            <ac:spMk id="28" creationId="{F9A95BEE-6BB1-4A28-A8E6-A34B2E42EF87}"/>
          </ac:spMkLst>
        </pc:spChg>
        <pc:picChg chg="add mod ord">
          <ac:chgData name="Monica Le Crom" userId="b056936460f4035f" providerId="LiveId" clId="{CF3B3E3C-CEE7-43D0-86F1-D5E8784EB3D5}" dt="2021-03-22T10:58:08.500" v="7071" actId="26606"/>
          <ac:picMkLst>
            <pc:docMk/>
            <pc:sldMk cId="3401658606" sldId="273"/>
            <ac:picMk id="5" creationId="{E7D7C5CD-3835-4FD4-BFE1-3A486BAEC048}"/>
          </ac:picMkLst>
        </pc:picChg>
        <pc:picChg chg="add del">
          <ac:chgData name="Monica Le Crom" userId="b056936460f4035f" providerId="LiveId" clId="{CF3B3E3C-CEE7-43D0-86F1-D5E8784EB3D5}" dt="2021-03-22T10:57:00.665" v="7070" actId="26606"/>
          <ac:picMkLst>
            <pc:docMk/>
            <pc:sldMk cId="3401658606" sldId="273"/>
            <ac:picMk id="10" creationId="{54DDEBDD-D8BD-41A6-8A0D-B00E3768B0F9}"/>
          </ac:picMkLst>
        </pc:picChg>
        <pc:picChg chg="add del">
          <ac:chgData name="Monica Le Crom" userId="b056936460f4035f" providerId="LiveId" clId="{CF3B3E3C-CEE7-43D0-86F1-D5E8784EB3D5}" dt="2021-03-22T10:58:08.500" v="7071" actId="26606"/>
          <ac:picMkLst>
            <pc:docMk/>
            <pc:sldMk cId="3401658606" sldId="273"/>
            <ac:picMk id="17" creationId="{83355637-BA71-4F63-94C9-E77BF81BDFC0}"/>
          </ac:picMkLst>
        </pc:picChg>
        <pc:picChg chg="add">
          <ac:chgData name="Monica Le Crom" userId="b056936460f4035f" providerId="LiveId" clId="{CF3B3E3C-CEE7-43D0-86F1-D5E8784EB3D5}" dt="2021-03-22T10:58:08.500" v="7071" actId="26606"/>
          <ac:picMkLst>
            <pc:docMk/>
            <pc:sldMk cId="3401658606" sldId="273"/>
            <ac:picMk id="26" creationId="{AE113210-7872-481A-ADE6-3A05CCAF5EB2}"/>
          </ac:picMkLst>
        </pc:picChg>
      </pc:sldChg>
      <pc:sldChg chg="delSp modSp del mod">
        <pc:chgData name="Monica Le Crom" userId="b056936460f4035f" providerId="LiveId" clId="{CF3B3E3C-CEE7-43D0-86F1-D5E8784EB3D5}" dt="2021-03-22T09:27:28.163" v="6187" actId="47"/>
        <pc:sldMkLst>
          <pc:docMk/>
          <pc:sldMk cId="3302517323" sldId="274"/>
        </pc:sldMkLst>
        <pc:spChg chg="del mod">
          <ac:chgData name="Monica Le Crom" userId="b056936460f4035f" providerId="LiveId" clId="{CF3B3E3C-CEE7-43D0-86F1-D5E8784EB3D5}" dt="2021-03-22T09:25:39.504" v="6059" actId="478"/>
          <ac:spMkLst>
            <pc:docMk/>
            <pc:sldMk cId="3302517323" sldId="274"/>
            <ac:spMk id="2" creationId="{6DB900A1-93B1-44A1-B3EF-F48062D331AE}"/>
          </ac:spMkLst>
        </pc:spChg>
        <pc:spChg chg="mod">
          <ac:chgData name="Monica Le Crom" userId="b056936460f4035f" providerId="LiveId" clId="{CF3B3E3C-CEE7-43D0-86F1-D5E8784EB3D5}" dt="2021-03-17T10:01:45.461" v="930"/>
          <ac:spMkLst>
            <pc:docMk/>
            <pc:sldMk cId="3302517323" sldId="274"/>
            <ac:spMk id="3" creationId="{76C55585-75A5-4D6D-88F9-4E63AA25B5E6}"/>
          </ac:spMkLst>
        </pc:spChg>
      </pc:sldChg>
      <pc:sldChg chg="addSp delSp modSp mod setBg setClrOvrMap modNotesTx">
        <pc:chgData name="Monica Le Crom" userId="b056936460f4035f" providerId="LiveId" clId="{CF3B3E3C-CEE7-43D0-86F1-D5E8784EB3D5}" dt="2021-03-22T12:08:17.714" v="7819" actId="1038"/>
        <pc:sldMkLst>
          <pc:docMk/>
          <pc:sldMk cId="2379112966" sldId="275"/>
        </pc:sldMkLst>
        <pc:spChg chg="del mod">
          <ac:chgData name="Monica Le Crom" userId="b056936460f4035f" providerId="LiveId" clId="{CF3B3E3C-CEE7-43D0-86F1-D5E8784EB3D5}" dt="2021-03-22T09:27:24.985" v="6186" actId="478"/>
          <ac:spMkLst>
            <pc:docMk/>
            <pc:sldMk cId="2379112966" sldId="275"/>
            <ac:spMk id="2" creationId="{EF6667BB-D7E9-4A21-8A8A-1A64B892184D}"/>
          </ac:spMkLst>
        </pc:spChg>
        <pc:spChg chg="mod">
          <ac:chgData name="Monica Le Crom" userId="b056936460f4035f" providerId="LiveId" clId="{CF3B3E3C-CEE7-43D0-86F1-D5E8784EB3D5}" dt="2021-03-22T12:08:17.714" v="7819" actId="1038"/>
          <ac:spMkLst>
            <pc:docMk/>
            <pc:sldMk cId="2379112966" sldId="275"/>
            <ac:spMk id="3" creationId="{559C2CA0-5A36-4DFE-BA9F-5EE2DDF9F48F}"/>
          </ac:spMkLst>
        </pc:spChg>
        <pc:spChg chg="add del">
          <ac:chgData name="Monica Le Crom" userId="b056936460f4035f" providerId="LiveId" clId="{CF3B3E3C-CEE7-43D0-86F1-D5E8784EB3D5}" dt="2021-03-22T12:05:40.622" v="7793" actId="26606"/>
          <ac:spMkLst>
            <pc:docMk/>
            <pc:sldMk cId="2379112966" sldId="275"/>
            <ac:spMk id="8" creationId="{2CB6C291-6CAF-46DF-ACFF-AADF0FD03F58}"/>
          </ac:spMkLst>
        </pc:spChg>
        <pc:spChg chg="add del">
          <ac:chgData name="Monica Le Crom" userId="b056936460f4035f" providerId="LiveId" clId="{CF3B3E3C-CEE7-43D0-86F1-D5E8784EB3D5}" dt="2021-03-22T12:07:02.670" v="7802" actId="26606"/>
          <ac:spMkLst>
            <pc:docMk/>
            <pc:sldMk cId="2379112966" sldId="275"/>
            <ac:spMk id="15" creationId="{2CB6C291-6CAF-46DF-ACFF-AADF0FD03F58}"/>
          </ac:spMkLst>
        </pc:spChg>
        <pc:spChg chg="add">
          <ac:chgData name="Monica Le Crom" userId="b056936460f4035f" providerId="LiveId" clId="{CF3B3E3C-CEE7-43D0-86F1-D5E8784EB3D5}" dt="2021-03-22T12:07:02.670" v="7802" actId="26606"/>
          <ac:spMkLst>
            <pc:docMk/>
            <pc:sldMk cId="2379112966" sldId="275"/>
            <ac:spMk id="22" creationId="{2CB6C291-6CAF-46DF-ACFF-AADF0FD03F58}"/>
          </ac:spMkLst>
        </pc:spChg>
        <pc:picChg chg="add del">
          <ac:chgData name="Monica Le Crom" userId="b056936460f4035f" providerId="LiveId" clId="{CF3B3E3C-CEE7-43D0-86F1-D5E8784EB3D5}" dt="2021-03-22T12:05:40.622" v="7793" actId="26606"/>
          <ac:picMkLst>
            <pc:docMk/>
            <pc:sldMk cId="2379112966" sldId="275"/>
            <ac:picMk id="10" creationId="{63C11A00-A2A3-417C-B33D-DC753ED7C3BB}"/>
          </ac:picMkLst>
        </pc:picChg>
        <pc:picChg chg="add del">
          <ac:chgData name="Monica Le Crom" userId="b056936460f4035f" providerId="LiveId" clId="{CF3B3E3C-CEE7-43D0-86F1-D5E8784EB3D5}" dt="2021-03-22T12:07:02.670" v="7802" actId="26606"/>
          <ac:picMkLst>
            <pc:docMk/>
            <pc:sldMk cId="2379112966" sldId="275"/>
            <ac:picMk id="17" creationId="{63C11A00-A2A3-417C-B33D-DC753ED7C3BB}"/>
          </ac:picMkLst>
        </pc:picChg>
        <pc:picChg chg="add">
          <ac:chgData name="Monica Le Crom" userId="b056936460f4035f" providerId="LiveId" clId="{CF3B3E3C-CEE7-43D0-86F1-D5E8784EB3D5}" dt="2021-03-22T12:07:02.670" v="7802" actId="26606"/>
          <ac:picMkLst>
            <pc:docMk/>
            <pc:sldMk cId="2379112966" sldId="275"/>
            <ac:picMk id="24" creationId="{63C11A00-A2A3-417C-B33D-DC753ED7C3BB}"/>
          </ac:picMkLst>
        </pc:picChg>
      </pc:sldChg>
      <pc:sldChg chg="addSp modSp mod modNotesTx">
        <pc:chgData name="Monica Le Crom" userId="b056936460f4035f" providerId="LiveId" clId="{CF3B3E3C-CEE7-43D0-86F1-D5E8784EB3D5}" dt="2021-03-24T18:28:57.815" v="9173" actId="1036"/>
        <pc:sldMkLst>
          <pc:docMk/>
          <pc:sldMk cId="3835712538" sldId="276"/>
        </pc:sldMkLst>
        <pc:spChg chg="mod">
          <ac:chgData name="Monica Le Crom" userId="b056936460f4035f" providerId="LiveId" clId="{CF3B3E3C-CEE7-43D0-86F1-D5E8784EB3D5}" dt="2021-03-22T09:31:15.168" v="6219" actId="113"/>
          <ac:spMkLst>
            <pc:docMk/>
            <pc:sldMk cId="3835712538" sldId="276"/>
            <ac:spMk id="2" creationId="{9F29EF8E-6296-4592-BBF4-29E4A0B7541C}"/>
          </ac:spMkLst>
        </pc:spChg>
        <pc:spChg chg="mod">
          <ac:chgData name="Monica Le Crom" userId="b056936460f4035f" providerId="LiveId" clId="{CF3B3E3C-CEE7-43D0-86F1-D5E8784EB3D5}" dt="2021-03-22T10:52:28.576" v="7036" actId="20577"/>
          <ac:spMkLst>
            <pc:docMk/>
            <pc:sldMk cId="3835712538" sldId="276"/>
            <ac:spMk id="3" creationId="{A0463786-067D-4937-9856-09E8B5EB7D03}"/>
          </ac:spMkLst>
        </pc:spChg>
        <pc:spChg chg="add mod">
          <ac:chgData name="Monica Le Crom" userId="b056936460f4035f" providerId="LiveId" clId="{CF3B3E3C-CEE7-43D0-86F1-D5E8784EB3D5}" dt="2021-03-24T18:28:57.815" v="9173" actId="1036"/>
          <ac:spMkLst>
            <pc:docMk/>
            <pc:sldMk cId="3835712538" sldId="276"/>
            <ac:spMk id="4" creationId="{B020411E-C8A6-4AA9-986B-B97A199C502F}"/>
          </ac:spMkLst>
        </pc:spChg>
        <pc:spChg chg="add mod ord">
          <ac:chgData name="Monica Le Crom" userId="b056936460f4035f" providerId="LiveId" clId="{CF3B3E3C-CEE7-43D0-86F1-D5E8784EB3D5}" dt="2021-03-22T10:50:56.958" v="7028" actId="167"/>
          <ac:spMkLst>
            <pc:docMk/>
            <pc:sldMk cId="3835712538" sldId="276"/>
            <ac:spMk id="5" creationId="{ABBE8CC3-5CA6-414D-89BE-D9F7923F1B02}"/>
          </ac:spMkLst>
        </pc:spChg>
        <pc:picChg chg="add mod">
          <ac:chgData name="Monica Le Crom" userId="b056936460f4035f" providerId="LiveId" clId="{CF3B3E3C-CEE7-43D0-86F1-D5E8784EB3D5}" dt="2021-03-24T18:28:24.723" v="9123" actId="1076"/>
          <ac:picMkLst>
            <pc:docMk/>
            <pc:sldMk cId="3835712538" sldId="276"/>
            <ac:picMk id="6" creationId="{EF2C589D-DC38-43AC-9454-B5706D4332D6}"/>
          </ac:picMkLst>
        </pc:picChg>
      </pc:sldChg>
      <pc:sldChg chg="modSp del mod">
        <pc:chgData name="Monica Le Crom" userId="b056936460f4035f" providerId="LiveId" clId="{CF3B3E3C-CEE7-43D0-86F1-D5E8784EB3D5}" dt="2021-03-22T10:52:34.414" v="7037" actId="47"/>
        <pc:sldMkLst>
          <pc:docMk/>
          <pc:sldMk cId="3345081880" sldId="277"/>
        </pc:sldMkLst>
        <pc:spChg chg="mod">
          <ac:chgData name="Monica Le Crom" userId="b056936460f4035f" providerId="LiveId" clId="{CF3B3E3C-CEE7-43D0-86F1-D5E8784EB3D5}" dt="2021-03-17T10:01:45.461" v="930"/>
          <ac:spMkLst>
            <pc:docMk/>
            <pc:sldMk cId="3345081880" sldId="277"/>
            <ac:spMk id="2" creationId="{276F0335-5991-4F3F-8B43-67027ED7A66B}"/>
          </ac:spMkLst>
        </pc:spChg>
        <pc:spChg chg="mod">
          <ac:chgData name="Monica Le Crom" userId="b056936460f4035f" providerId="LiveId" clId="{CF3B3E3C-CEE7-43D0-86F1-D5E8784EB3D5}" dt="2021-03-22T10:48:30.651" v="7020" actId="255"/>
          <ac:spMkLst>
            <pc:docMk/>
            <pc:sldMk cId="3345081880" sldId="277"/>
            <ac:spMk id="3" creationId="{2729A6EF-86CF-4AD2-83B3-FC21B03F93AA}"/>
          </ac:spMkLst>
        </pc:spChg>
      </pc:sldChg>
      <pc:sldChg chg="addSp delSp modSp mod setBg modNotesTx">
        <pc:chgData name="Monica Le Crom" userId="b056936460f4035f" providerId="LiveId" clId="{CF3B3E3C-CEE7-43D0-86F1-D5E8784EB3D5}" dt="2021-03-24T18:32:33.100" v="9175" actId="313"/>
        <pc:sldMkLst>
          <pc:docMk/>
          <pc:sldMk cId="1906002984" sldId="278"/>
        </pc:sldMkLst>
        <pc:spChg chg="mod">
          <ac:chgData name="Monica Le Crom" userId="b056936460f4035f" providerId="LiveId" clId="{CF3B3E3C-CEE7-43D0-86F1-D5E8784EB3D5}" dt="2021-03-22T12:11:03.374" v="7827" actId="14100"/>
          <ac:spMkLst>
            <pc:docMk/>
            <pc:sldMk cId="1906002984" sldId="278"/>
            <ac:spMk id="2" creationId="{5766C195-992C-4A43-8C04-E6FD0D5C5E46}"/>
          </ac:spMkLst>
        </pc:spChg>
        <pc:spChg chg="add del mod ord">
          <ac:chgData name="Monica Le Crom" userId="b056936460f4035f" providerId="LiveId" clId="{CF3B3E3C-CEE7-43D0-86F1-D5E8784EB3D5}" dt="2021-03-22T11:51:40.946" v="7672" actId="26606"/>
          <ac:spMkLst>
            <pc:docMk/>
            <pc:sldMk cId="1906002984" sldId="278"/>
            <ac:spMk id="3" creationId="{70878D68-81FA-443E-9924-B93E916C99CD}"/>
          </ac:spMkLst>
        </pc:spChg>
        <pc:spChg chg="add del mod">
          <ac:chgData name="Monica Le Crom" userId="b056936460f4035f" providerId="LiveId" clId="{CF3B3E3C-CEE7-43D0-86F1-D5E8784EB3D5}" dt="2021-03-22T11:50:28.079" v="7660" actId="767"/>
          <ac:spMkLst>
            <pc:docMk/>
            <pc:sldMk cId="1906002984" sldId="278"/>
            <ac:spMk id="6" creationId="{7BC48798-8976-4F32-BEA8-5F943DBE8C1D}"/>
          </ac:spMkLst>
        </pc:spChg>
        <pc:spChg chg="add del">
          <ac:chgData name="Monica Le Crom" userId="b056936460f4035f" providerId="LiveId" clId="{CF3B3E3C-CEE7-43D0-86F1-D5E8784EB3D5}" dt="2021-03-22T11:50:28.641" v="7661" actId="26606"/>
          <ac:spMkLst>
            <pc:docMk/>
            <pc:sldMk cId="1906002984" sldId="278"/>
            <ac:spMk id="10" creationId="{AFA67CD3-AB4E-4A7A-BEB8-53C445D8C44E}"/>
          </ac:spMkLst>
        </pc:spChg>
        <pc:spChg chg="add del mod">
          <ac:chgData name="Monica Le Crom" userId="b056936460f4035f" providerId="LiveId" clId="{CF3B3E3C-CEE7-43D0-86F1-D5E8784EB3D5}" dt="2021-03-22T11:52:04.277" v="7677" actId="478"/>
          <ac:spMkLst>
            <pc:docMk/>
            <pc:sldMk cId="1906002984" sldId="278"/>
            <ac:spMk id="13" creationId="{17B09BAE-7ACB-411E-A42A-FEDC54D84552}"/>
          </ac:spMkLst>
        </pc:spChg>
        <pc:spChg chg="add del">
          <ac:chgData name="Monica Le Crom" userId="b056936460f4035f" providerId="LiveId" clId="{CF3B3E3C-CEE7-43D0-86F1-D5E8784EB3D5}" dt="2021-03-22T11:50:28.641" v="7661" actId="26606"/>
          <ac:spMkLst>
            <pc:docMk/>
            <pc:sldMk cId="1906002984" sldId="278"/>
            <ac:spMk id="14" creationId="{339C8D78-A644-462F-B674-F440635E5353}"/>
          </ac:spMkLst>
        </pc:spChg>
        <pc:spChg chg="add mod">
          <ac:chgData name="Monica Le Crom" userId="b056936460f4035f" providerId="LiveId" clId="{CF3B3E3C-CEE7-43D0-86F1-D5E8784EB3D5}" dt="2021-03-24T18:32:33.100" v="9175" actId="313"/>
          <ac:spMkLst>
            <pc:docMk/>
            <pc:sldMk cId="1906002984" sldId="278"/>
            <ac:spMk id="18" creationId="{DEBC53EA-49C6-4C2B-85E5-588395406044}"/>
          </ac:spMkLst>
        </pc:spChg>
        <pc:spChg chg="add del">
          <ac:chgData name="Monica Le Crom" userId="b056936460f4035f" providerId="LiveId" clId="{CF3B3E3C-CEE7-43D0-86F1-D5E8784EB3D5}" dt="2021-03-22T11:41:30.083" v="7601" actId="26606"/>
          <ac:spMkLst>
            <pc:docMk/>
            <pc:sldMk cId="1906002984" sldId="278"/>
            <ac:spMk id="19" creationId="{AFA67CD3-AB4E-4A7A-BEB8-53C445D8C44E}"/>
          </ac:spMkLst>
        </pc:spChg>
        <pc:spChg chg="add">
          <ac:chgData name="Monica Le Crom" userId="b056936460f4035f" providerId="LiveId" clId="{CF3B3E3C-CEE7-43D0-86F1-D5E8784EB3D5}" dt="2021-03-22T12:09:44.924" v="7820" actId="26606"/>
          <ac:spMkLst>
            <pc:docMk/>
            <pc:sldMk cId="1906002984" sldId="278"/>
            <ac:spMk id="20" creationId="{F56F5174-31D9-4DBB-AAB7-A1FD7BDB1352}"/>
          </ac:spMkLst>
        </pc:spChg>
        <pc:spChg chg="add del">
          <ac:chgData name="Monica Le Crom" userId="b056936460f4035f" providerId="LiveId" clId="{CF3B3E3C-CEE7-43D0-86F1-D5E8784EB3D5}" dt="2021-03-22T11:41:30.083" v="7601" actId="26606"/>
          <ac:spMkLst>
            <pc:docMk/>
            <pc:sldMk cId="1906002984" sldId="278"/>
            <ac:spMk id="23" creationId="{339C8D78-A644-462F-B674-F440635E5353}"/>
          </ac:spMkLst>
        </pc:spChg>
        <pc:spChg chg="add">
          <ac:chgData name="Monica Le Crom" userId="b056936460f4035f" providerId="LiveId" clId="{CF3B3E3C-CEE7-43D0-86F1-D5E8784EB3D5}" dt="2021-03-22T12:09:44.924" v="7820" actId="26606"/>
          <ac:spMkLst>
            <pc:docMk/>
            <pc:sldMk cId="1906002984" sldId="278"/>
            <ac:spMk id="27" creationId="{F9A95BEE-6BB1-4A28-A8E6-A34B2E42EF87}"/>
          </ac:spMkLst>
        </pc:spChg>
        <pc:graphicFrameChg chg="add del">
          <ac:chgData name="Monica Le Crom" userId="b056936460f4035f" providerId="LiveId" clId="{CF3B3E3C-CEE7-43D0-86F1-D5E8784EB3D5}" dt="2021-03-22T11:51:44.569" v="7673" actId="478"/>
          <ac:graphicFrameMkLst>
            <pc:docMk/>
            <pc:sldMk cId="1906002984" sldId="278"/>
            <ac:graphicFrameMk id="9" creationId="{C8B845DF-181D-46D1-901D-E0086AE6E290}"/>
          </ac:graphicFrameMkLst>
        </pc:graphicFrameChg>
        <pc:picChg chg="add del mod">
          <ac:chgData name="Monica Le Crom" userId="b056936460f4035f" providerId="LiveId" clId="{CF3B3E3C-CEE7-43D0-86F1-D5E8784EB3D5}" dt="2021-03-22T11:51:39.822" v="7670" actId="478"/>
          <ac:picMkLst>
            <pc:docMk/>
            <pc:sldMk cId="1906002984" sldId="278"/>
            <ac:picMk id="5" creationId="{46A73E1D-23FD-4399-8EE7-E6643CBBF709}"/>
          </ac:picMkLst>
        </pc:picChg>
        <pc:picChg chg="add del mod ord">
          <ac:chgData name="Monica Le Crom" userId="b056936460f4035f" providerId="LiveId" clId="{CF3B3E3C-CEE7-43D0-86F1-D5E8784EB3D5}" dt="2021-03-22T12:09:44.924" v="7820" actId="26606"/>
          <ac:picMkLst>
            <pc:docMk/>
            <pc:sldMk cId="1906002984" sldId="278"/>
            <ac:picMk id="7" creationId="{5D331510-78CF-4C23-A78A-7F7E1473BF60}"/>
          </ac:picMkLst>
        </pc:picChg>
        <pc:picChg chg="add del">
          <ac:chgData name="Monica Le Crom" userId="b056936460f4035f" providerId="LiveId" clId="{CF3B3E3C-CEE7-43D0-86F1-D5E8784EB3D5}" dt="2021-03-22T12:09:44.924" v="7820" actId="26606"/>
          <ac:picMkLst>
            <pc:docMk/>
            <pc:sldMk cId="1906002984" sldId="278"/>
            <ac:picMk id="8" creationId="{54DDEBDD-D8BD-41A6-8A0D-B00E3768B0F9}"/>
          </ac:picMkLst>
        </pc:picChg>
        <pc:picChg chg="add del">
          <ac:chgData name="Monica Le Crom" userId="b056936460f4035f" providerId="LiveId" clId="{CF3B3E3C-CEE7-43D0-86F1-D5E8784EB3D5}" dt="2021-03-22T11:50:28.641" v="7661" actId="26606"/>
          <ac:picMkLst>
            <pc:docMk/>
            <pc:sldMk cId="1906002984" sldId="278"/>
            <ac:picMk id="12" creationId="{07CF545F-9C2E-4446-97CD-AD92990C2B68}"/>
          </ac:picMkLst>
        </pc:picChg>
        <pc:picChg chg="add del">
          <ac:chgData name="Monica Le Crom" userId="b056936460f4035f" providerId="LiveId" clId="{CF3B3E3C-CEE7-43D0-86F1-D5E8784EB3D5}" dt="2021-03-22T11:41:30.083" v="7601" actId="26606"/>
          <ac:picMkLst>
            <pc:docMk/>
            <pc:sldMk cId="1906002984" sldId="278"/>
            <ac:picMk id="21" creationId="{07CF545F-9C2E-4446-97CD-AD92990C2B68}"/>
          </ac:picMkLst>
        </pc:picChg>
        <pc:picChg chg="add">
          <ac:chgData name="Monica Le Crom" userId="b056936460f4035f" providerId="LiveId" clId="{CF3B3E3C-CEE7-43D0-86F1-D5E8784EB3D5}" dt="2021-03-22T12:09:44.924" v="7820" actId="26606"/>
          <ac:picMkLst>
            <pc:docMk/>
            <pc:sldMk cId="1906002984" sldId="278"/>
            <ac:picMk id="25" creationId="{AE113210-7872-481A-ADE6-3A05CCAF5EB2}"/>
          </ac:picMkLst>
        </pc:picChg>
      </pc:sldChg>
      <pc:sldChg chg="addSp modSp mod modNotesTx">
        <pc:chgData name="Monica Le Crom" userId="b056936460f4035f" providerId="LiveId" clId="{CF3B3E3C-CEE7-43D0-86F1-D5E8784EB3D5}" dt="2021-03-22T12:32:08.296" v="8504" actId="14100"/>
        <pc:sldMkLst>
          <pc:docMk/>
          <pc:sldMk cId="1977149608" sldId="279"/>
        </pc:sldMkLst>
        <pc:spChg chg="mod">
          <ac:chgData name="Monica Le Crom" userId="b056936460f4035f" providerId="LiveId" clId="{CF3B3E3C-CEE7-43D0-86F1-D5E8784EB3D5}" dt="2021-03-22T12:30:11.611" v="8483" actId="1035"/>
          <ac:spMkLst>
            <pc:docMk/>
            <pc:sldMk cId="1977149608" sldId="279"/>
            <ac:spMk id="2" creationId="{720BC677-F96C-4F89-AE93-9EABFED690F8}"/>
          </ac:spMkLst>
        </pc:spChg>
        <pc:spChg chg="mod">
          <ac:chgData name="Monica Le Crom" userId="b056936460f4035f" providerId="LiveId" clId="{CF3B3E3C-CEE7-43D0-86F1-D5E8784EB3D5}" dt="2021-03-17T10:01:45.461" v="930"/>
          <ac:spMkLst>
            <pc:docMk/>
            <pc:sldMk cId="1977149608" sldId="279"/>
            <ac:spMk id="3" creationId="{144E4A14-EE87-409D-B3E3-2F3434FBBDE8}"/>
          </ac:spMkLst>
        </pc:spChg>
        <pc:spChg chg="mod">
          <ac:chgData name="Monica Le Crom" userId="b056936460f4035f" providerId="LiveId" clId="{CF3B3E3C-CEE7-43D0-86F1-D5E8784EB3D5}" dt="2021-03-22T12:31:50.054" v="8502" actId="113"/>
          <ac:spMkLst>
            <pc:docMk/>
            <pc:sldMk cId="1977149608" sldId="279"/>
            <ac:spMk id="4" creationId="{20C97896-0520-4F51-A0BF-C0822D7356D3}"/>
          </ac:spMkLst>
        </pc:spChg>
        <pc:spChg chg="add mod">
          <ac:chgData name="Monica Le Crom" userId="b056936460f4035f" providerId="LiveId" clId="{CF3B3E3C-CEE7-43D0-86F1-D5E8784EB3D5}" dt="2021-03-22T12:31:54.305" v="8503" actId="113"/>
          <ac:spMkLst>
            <pc:docMk/>
            <pc:sldMk cId="1977149608" sldId="279"/>
            <ac:spMk id="5" creationId="{1C3BB020-637E-42D2-8D5B-75C3B4AA41BE}"/>
          </ac:spMkLst>
        </pc:spChg>
        <pc:cxnChg chg="add mod">
          <ac:chgData name="Monica Le Crom" userId="b056936460f4035f" providerId="LiveId" clId="{CF3B3E3C-CEE7-43D0-86F1-D5E8784EB3D5}" dt="2021-03-22T12:32:08.296" v="8504" actId="14100"/>
          <ac:cxnSpMkLst>
            <pc:docMk/>
            <pc:sldMk cId="1977149608" sldId="279"/>
            <ac:cxnSpMk id="6" creationId="{025E570F-33B8-495B-8A5A-27904E195E20}"/>
          </ac:cxnSpMkLst>
        </pc:cxnChg>
      </pc:sldChg>
      <pc:sldChg chg="modSp del">
        <pc:chgData name="Monica Le Crom" userId="b056936460f4035f" providerId="LiveId" clId="{CF3B3E3C-CEE7-43D0-86F1-D5E8784EB3D5}" dt="2021-03-22T12:34:37.818" v="8505" actId="47"/>
        <pc:sldMkLst>
          <pc:docMk/>
          <pc:sldMk cId="1153112588" sldId="280"/>
        </pc:sldMkLst>
        <pc:spChg chg="mod">
          <ac:chgData name="Monica Le Crom" userId="b056936460f4035f" providerId="LiveId" clId="{CF3B3E3C-CEE7-43D0-86F1-D5E8784EB3D5}" dt="2021-03-17T10:01:45.461" v="930"/>
          <ac:spMkLst>
            <pc:docMk/>
            <pc:sldMk cId="1153112588" sldId="280"/>
            <ac:spMk id="2" creationId="{A940FF34-7243-4002-8413-00A3F44F9EE1}"/>
          </ac:spMkLst>
        </pc:spChg>
        <pc:spChg chg="mod">
          <ac:chgData name="Monica Le Crom" userId="b056936460f4035f" providerId="LiveId" clId="{CF3B3E3C-CEE7-43D0-86F1-D5E8784EB3D5}" dt="2021-03-17T10:01:45.461" v="930"/>
          <ac:spMkLst>
            <pc:docMk/>
            <pc:sldMk cId="1153112588" sldId="280"/>
            <ac:spMk id="3" creationId="{6B3071C2-2105-4F60-957A-3E04F5D6C2D6}"/>
          </ac:spMkLst>
        </pc:spChg>
      </pc:sldChg>
      <pc:sldChg chg="modSp mod modNotesTx">
        <pc:chgData name="Monica Le Crom" userId="b056936460f4035f" providerId="LiveId" clId="{CF3B3E3C-CEE7-43D0-86F1-D5E8784EB3D5}" dt="2021-03-22T15:09:52.051" v="8983" actId="27636"/>
        <pc:sldMkLst>
          <pc:docMk/>
          <pc:sldMk cId="2481148476" sldId="281"/>
        </pc:sldMkLst>
        <pc:spChg chg="mod">
          <ac:chgData name="Monica Le Crom" userId="b056936460f4035f" providerId="LiveId" clId="{CF3B3E3C-CEE7-43D0-86F1-D5E8784EB3D5}" dt="2021-03-22T15:08:22.753" v="8973" actId="20577"/>
          <ac:spMkLst>
            <pc:docMk/>
            <pc:sldMk cId="2481148476" sldId="281"/>
            <ac:spMk id="2" creationId="{2A61C59D-117A-447F-B20D-321F8A1DE829}"/>
          </ac:spMkLst>
        </pc:spChg>
        <pc:spChg chg="mod">
          <ac:chgData name="Monica Le Crom" userId="b056936460f4035f" providerId="LiveId" clId="{CF3B3E3C-CEE7-43D0-86F1-D5E8784EB3D5}" dt="2021-03-22T15:09:52.051" v="8983" actId="27636"/>
          <ac:spMkLst>
            <pc:docMk/>
            <pc:sldMk cId="2481148476" sldId="281"/>
            <ac:spMk id="3" creationId="{B2A9873C-15FF-4B72-8BBC-EC7C3895F46B}"/>
          </ac:spMkLst>
        </pc:spChg>
      </pc:sldChg>
      <pc:sldChg chg="modSp del mod">
        <pc:chgData name="Monica Le Crom" userId="b056936460f4035f" providerId="LiveId" clId="{CF3B3E3C-CEE7-43D0-86F1-D5E8784EB3D5}" dt="2021-03-22T15:10:54.050" v="8984" actId="47"/>
        <pc:sldMkLst>
          <pc:docMk/>
          <pc:sldMk cId="3559547704" sldId="282"/>
        </pc:sldMkLst>
        <pc:spChg chg="mod">
          <ac:chgData name="Monica Le Crom" userId="b056936460f4035f" providerId="LiveId" clId="{CF3B3E3C-CEE7-43D0-86F1-D5E8784EB3D5}" dt="2021-03-22T11:57:33.815" v="7740" actId="20577"/>
          <ac:spMkLst>
            <pc:docMk/>
            <pc:sldMk cId="3559547704" sldId="282"/>
            <ac:spMk id="2" creationId="{50A0A217-4316-4838-95D6-9E602D83E96C}"/>
          </ac:spMkLst>
        </pc:spChg>
        <pc:spChg chg="mod">
          <ac:chgData name="Monica Le Crom" userId="b056936460f4035f" providerId="LiveId" clId="{CF3B3E3C-CEE7-43D0-86F1-D5E8784EB3D5}" dt="2021-03-17T10:01:45.461" v="930"/>
          <ac:spMkLst>
            <pc:docMk/>
            <pc:sldMk cId="3559547704" sldId="282"/>
            <ac:spMk id="3" creationId="{53608416-B158-4FF4-A4B0-FF2B5A00C026}"/>
          </ac:spMkLst>
        </pc:spChg>
      </pc:sldChg>
      <pc:sldChg chg="addSp delSp modSp mod setBg">
        <pc:chgData name="Monica Le Crom" userId="b056936460f4035f" providerId="LiveId" clId="{CF3B3E3C-CEE7-43D0-86F1-D5E8784EB3D5}" dt="2021-03-22T15:17:38.671" v="8986" actId="26606"/>
        <pc:sldMkLst>
          <pc:docMk/>
          <pc:sldMk cId="1839461650" sldId="283"/>
        </pc:sldMkLst>
        <pc:spChg chg="del mod">
          <ac:chgData name="Monica Le Crom" userId="b056936460f4035f" providerId="LiveId" clId="{CF3B3E3C-CEE7-43D0-86F1-D5E8784EB3D5}" dt="2021-03-22T10:39:33.454" v="6715" actId="478"/>
          <ac:spMkLst>
            <pc:docMk/>
            <pc:sldMk cId="1839461650" sldId="283"/>
            <ac:spMk id="2" creationId="{290BD80F-310F-4982-92B4-6C53E0D5DF53}"/>
          </ac:spMkLst>
        </pc:spChg>
        <pc:spChg chg="add del">
          <ac:chgData name="Monica Le Crom" userId="b056936460f4035f" providerId="LiveId" clId="{CF3B3E3C-CEE7-43D0-86F1-D5E8784EB3D5}" dt="2021-03-22T15:17:38.671" v="8986" actId="26606"/>
          <ac:spMkLst>
            <pc:docMk/>
            <pc:sldMk cId="1839461650" sldId="283"/>
            <ac:spMk id="9" creationId="{B670DBD5-770C-4383-9F54-5B86E86BD5BB}"/>
          </ac:spMkLst>
        </pc:spChg>
        <pc:spChg chg="add">
          <ac:chgData name="Monica Le Crom" userId="b056936460f4035f" providerId="LiveId" clId="{CF3B3E3C-CEE7-43D0-86F1-D5E8784EB3D5}" dt="2021-03-22T15:17:38.671" v="8986" actId="26606"/>
          <ac:spMkLst>
            <pc:docMk/>
            <pc:sldMk cId="1839461650" sldId="283"/>
            <ac:spMk id="14" creationId="{AB8C311F-7253-4AED-9701-7FC0708C41C7}"/>
          </ac:spMkLst>
        </pc:spChg>
        <pc:spChg chg="add">
          <ac:chgData name="Monica Le Crom" userId="b056936460f4035f" providerId="LiveId" clId="{CF3B3E3C-CEE7-43D0-86F1-D5E8784EB3D5}" dt="2021-03-22T15:17:38.671" v="8986" actId="26606"/>
          <ac:spMkLst>
            <pc:docMk/>
            <pc:sldMk cId="1839461650" sldId="283"/>
            <ac:spMk id="16" creationId="{FD073016-B734-483B-8953-5BADEE145112}"/>
          </ac:spMkLst>
        </pc:spChg>
        <pc:spChg chg="add">
          <ac:chgData name="Monica Le Crom" userId="b056936460f4035f" providerId="LiveId" clId="{CF3B3E3C-CEE7-43D0-86F1-D5E8784EB3D5}" dt="2021-03-22T15:17:38.671" v="8986" actId="26606"/>
          <ac:spMkLst>
            <pc:docMk/>
            <pc:sldMk cId="1839461650" sldId="283"/>
            <ac:spMk id="18" creationId="{90A7EAB6-59D3-4325-8DE6-E0CA4009CE53}"/>
          </ac:spMkLst>
        </pc:spChg>
        <pc:spChg chg="add">
          <ac:chgData name="Monica Le Crom" userId="b056936460f4035f" providerId="LiveId" clId="{CF3B3E3C-CEE7-43D0-86F1-D5E8784EB3D5}" dt="2021-03-22T15:17:38.671" v="8986" actId="26606"/>
          <ac:spMkLst>
            <pc:docMk/>
            <pc:sldMk cId="1839461650" sldId="283"/>
            <ac:spMk id="20" creationId="{A8D57A06-A426-446D-B02C-A2DC6B62E45E}"/>
          </ac:spMkLst>
        </pc:spChg>
        <pc:picChg chg="mod">
          <ac:chgData name="Monica Le Crom" userId="b056936460f4035f" providerId="LiveId" clId="{CF3B3E3C-CEE7-43D0-86F1-D5E8784EB3D5}" dt="2021-03-22T15:17:38.671" v="8986" actId="26606"/>
          <ac:picMkLst>
            <pc:docMk/>
            <pc:sldMk cId="1839461650" sldId="283"/>
            <ac:picMk id="4" creationId="{19C00B61-89BC-4A90-B88F-2E6BDE5BE8CB}"/>
          </ac:picMkLst>
        </pc:picChg>
      </pc:sldChg>
      <pc:sldChg chg="modSp mod">
        <pc:chgData name="Monica Le Crom" userId="b056936460f4035f" providerId="LiveId" clId="{CF3B3E3C-CEE7-43D0-86F1-D5E8784EB3D5}" dt="2021-03-22T15:28:28.348" v="8996"/>
        <pc:sldMkLst>
          <pc:docMk/>
          <pc:sldMk cId="3731485161" sldId="284"/>
        </pc:sldMkLst>
        <pc:spChg chg="mod">
          <ac:chgData name="Monica Le Crom" userId="b056936460f4035f" providerId="LiveId" clId="{CF3B3E3C-CEE7-43D0-86F1-D5E8784EB3D5}" dt="2021-03-17T10:01:45.461" v="930"/>
          <ac:spMkLst>
            <pc:docMk/>
            <pc:sldMk cId="3731485161" sldId="284"/>
            <ac:spMk id="2" creationId="{F25E5E48-D7F3-4431-AA53-F27D450A42C8}"/>
          </ac:spMkLst>
        </pc:spChg>
        <pc:graphicFrameChg chg="mod">
          <ac:chgData name="Monica Le Crom" userId="b056936460f4035f" providerId="LiveId" clId="{CF3B3E3C-CEE7-43D0-86F1-D5E8784EB3D5}" dt="2021-03-22T15:28:28.348" v="8996"/>
          <ac:graphicFrameMkLst>
            <pc:docMk/>
            <pc:sldMk cId="3731485161" sldId="284"/>
            <ac:graphicFrameMk id="8" creationId="{59DE99E7-76C0-4649-B00D-F200D8AD103E}"/>
          </ac:graphicFrameMkLst>
        </pc:graphicFrameChg>
      </pc:sldChg>
      <pc:sldChg chg="modSp mod">
        <pc:chgData name="Monica Le Crom" userId="b056936460f4035f" providerId="LiveId" clId="{CF3B3E3C-CEE7-43D0-86F1-D5E8784EB3D5}" dt="2021-03-22T10:39:07.211" v="6712" actId="255"/>
        <pc:sldMkLst>
          <pc:docMk/>
          <pc:sldMk cId="543091363" sldId="285"/>
        </pc:sldMkLst>
        <pc:spChg chg="mod">
          <ac:chgData name="Monica Le Crom" userId="b056936460f4035f" providerId="LiveId" clId="{CF3B3E3C-CEE7-43D0-86F1-D5E8784EB3D5}" dt="2021-03-22T10:35:04.673" v="6657" actId="2711"/>
          <ac:spMkLst>
            <pc:docMk/>
            <pc:sldMk cId="543091363" sldId="285"/>
            <ac:spMk id="2" creationId="{255EFA7F-787C-44BE-B572-CE6725510067}"/>
          </ac:spMkLst>
        </pc:spChg>
        <pc:spChg chg="mod">
          <ac:chgData name="Monica Le Crom" userId="b056936460f4035f" providerId="LiveId" clId="{CF3B3E3C-CEE7-43D0-86F1-D5E8784EB3D5}" dt="2021-03-22T10:39:07.211" v="6712" actId="255"/>
          <ac:spMkLst>
            <pc:docMk/>
            <pc:sldMk cId="543091363" sldId="285"/>
            <ac:spMk id="3" creationId="{DB627700-2E39-4835-96AE-8FCB3DB5EC68}"/>
          </ac:spMkLst>
        </pc:spChg>
      </pc:sldChg>
      <pc:sldChg chg="modSp del">
        <pc:chgData name="Monica Le Crom" userId="b056936460f4035f" providerId="LiveId" clId="{CF3B3E3C-CEE7-43D0-86F1-D5E8784EB3D5}" dt="2021-03-22T10:39:14.954" v="6713" actId="47"/>
        <pc:sldMkLst>
          <pc:docMk/>
          <pc:sldMk cId="2216201572" sldId="286"/>
        </pc:sldMkLst>
        <pc:spChg chg="mod">
          <ac:chgData name="Monica Le Crom" userId="b056936460f4035f" providerId="LiveId" clId="{CF3B3E3C-CEE7-43D0-86F1-D5E8784EB3D5}" dt="2021-03-17T10:01:45.461" v="930"/>
          <ac:spMkLst>
            <pc:docMk/>
            <pc:sldMk cId="2216201572" sldId="286"/>
            <ac:spMk id="2" creationId="{5088B407-B993-4435-8518-FAD21D06BD1A}"/>
          </ac:spMkLst>
        </pc:spChg>
        <pc:spChg chg="mod">
          <ac:chgData name="Monica Le Crom" userId="b056936460f4035f" providerId="LiveId" clId="{CF3B3E3C-CEE7-43D0-86F1-D5E8784EB3D5}" dt="2021-03-17T10:01:45.461" v="930"/>
          <ac:spMkLst>
            <pc:docMk/>
            <pc:sldMk cId="2216201572" sldId="286"/>
            <ac:spMk id="3" creationId="{7BE5DC8B-35A1-4F75-AF3B-ADEACFCAC6B2}"/>
          </ac:spMkLst>
        </pc:spChg>
      </pc:sldChg>
      <pc:sldChg chg="addSp modSp new mod ord addCm delCm modCm modNotesTx">
        <pc:chgData name="Monica Le Crom" userId="b056936460f4035f" providerId="LiveId" clId="{CF3B3E3C-CEE7-43D0-86F1-D5E8784EB3D5}" dt="2021-03-17T10:01:45.461" v="930"/>
        <pc:sldMkLst>
          <pc:docMk/>
          <pc:sldMk cId="2091162214" sldId="287"/>
        </pc:sldMkLst>
        <pc:spChg chg="mod">
          <ac:chgData name="Monica Le Crom" userId="b056936460f4035f" providerId="LiveId" clId="{CF3B3E3C-CEE7-43D0-86F1-D5E8784EB3D5}" dt="2021-03-17T10:01:45.461" v="930"/>
          <ac:spMkLst>
            <pc:docMk/>
            <pc:sldMk cId="2091162214" sldId="287"/>
            <ac:spMk id="2" creationId="{72AEBBFF-6DFD-4074-9880-0B31D55E9C51}"/>
          </ac:spMkLst>
        </pc:spChg>
        <pc:spChg chg="mod">
          <ac:chgData name="Monica Le Crom" userId="b056936460f4035f" providerId="LiveId" clId="{CF3B3E3C-CEE7-43D0-86F1-D5E8784EB3D5}" dt="2021-03-17T09:09:14.414" v="326" actId="255"/>
          <ac:spMkLst>
            <pc:docMk/>
            <pc:sldMk cId="2091162214" sldId="287"/>
            <ac:spMk id="3" creationId="{449A5BAB-0E42-42D9-B517-D9821FF2604A}"/>
          </ac:spMkLst>
        </pc:spChg>
        <pc:spChg chg="add mod">
          <ac:chgData name="Monica Le Crom" userId="b056936460f4035f" providerId="LiveId" clId="{CF3B3E3C-CEE7-43D0-86F1-D5E8784EB3D5}" dt="2021-03-17T09:09:20.748" v="327" actId="255"/>
          <ac:spMkLst>
            <pc:docMk/>
            <pc:sldMk cId="2091162214" sldId="287"/>
            <ac:spMk id="4" creationId="{93FE3F8E-4FDF-4243-B4AB-F49B8A98392B}"/>
          </ac:spMkLst>
        </pc:spChg>
        <pc:cxnChg chg="add mod">
          <ac:chgData name="Monica Le Crom" userId="b056936460f4035f" providerId="LiveId" clId="{CF3B3E3C-CEE7-43D0-86F1-D5E8784EB3D5}" dt="2021-03-17T09:08:17.876" v="324" actId="14100"/>
          <ac:cxnSpMkLst>
            <pc:docMk/>
            <pc:sldMk cId="2091162214" sldId="287"/>
            <ac:cxnSpMk id="6" creationId="{27340F22-B747-4D99-999F-07F967CF454E}"/>
          </ac:cxnSpMkLst>
        </pc:cxnChg>
      </pc:sldChg>
      <pc:sldChg chg="addSp delSp modSp new mod setBg addAnim delDesignElem modNotesTx">
        <pc:chgData name="Monica Le Crom" userId="b056936460f4035f" providerId="LiveId" clId="{CF3B3E3C-CEE7-43D0-86F1-D5E8784EB3D5}" dt="2021-03-22T12:06:39.896" v="7801"/>
        <pc:sldMkLst>
          <pc:docMk/>
          <pc:sldMk cId="964635557" sldId="288"/>
        </pc:sldMkLst>
        <pc:spChg chg="mod">
          <ac:chgData name="Monica Le Crom" userId="b056936460f4035f" providerId="LiveId" clId="{CF3B3E3C-CEE7-43D0-86F1-D5E8784EB3D5}" dt="2021-03-22T11:59:53.418" v="7761" actId="26606"/>
          <ac:spMkLst>
            <pc:docMk/>
            <pc:sldMk cId="964635557" sldId="288"/>
            <ac:spMk id="2" creationId="{ED95AA1A-34A4-4156-8DB7-5527081BADCC}"/>
          </ac:spMkLst>
        </pc:spChg>
        <pc:spChg chg="del">
          <ac:chgData name="Monica Le Crom" userId="b056936460f4035f" providerId="LiveId" clId="{CF3B3E3C-CEE7-43D0-86F1-D5E8784EB3D5}" dt="2021-03-17T08:58:44.273" v="253" actId="478"/>
          <ac:spMkLst>
            <pc:docMk/>
            <pc:sldMk cId="964635557" sldId="288"/>
            <ac:spMk id="3" creationId="{97EA4F75-588E-4ABA-A316-C8DE46D55298}"/>
          </ac:spMkLst>
        </pc:spChg>
        <pc:spChg chg="add del">
          <ac:chgData name="Monica Le Crom" userId="b056936460f4035f" providerId="LiveId" clId="{CF3B3E3C-CEE7-43D0-86F1-D5E8784EB3D5}" dt="2021-03-17T10:07:31.665" v="1043" actId="26606"/>
          <ac:spMkLst>
            <pc:docMk/>
            <pc:sldMk cId="964635557" sldId="288"/>
            <ac:spMk id="4" creationId="{23962611-DFD5-4092-AAFD-559E3DFCE2C9}"/>
          </ac:spMkLst>
        </pc:spChg>
        <pc:spChg chg="add del">
          <ac:chgData name="Monica Le Crom" userId="b056936460f4035f" providerId="LiveId" clId="{CF3B3E3C-CEE7-43D0-86F1-D5E8784EB3D5}" dt="2021-03-17T10:01:45.461" v="930"/>
          <ac:spMkLst>
            <pc:docMk/>
            <pc:sldMk cId="964635557" sldId="288"/>
            <ac:spMk id="7" creationId="{23962611-DFD5-4092-AAFD-559E3DFCE2C9}"/>
          </ac:spMkLst>
        </pc:spChg>
        <pc:spChg chg="add del">
          <ac:chgData name="Monica Le Crom" userId="b056936460f4035f" providerId="LiveId" clId="{CF3B3E3C-CEE7-43D0-86F1-D5E8784EB3D5}" dt="2021-03-17T10:27:03.954" v="1174" actId="26606"/>
          <ac:spMkLst>
            <pc:docMk/>
            <pc:sldMk cId="964635557" sldId="288"/>
            <ac:spMk id="10" creationId="{A8DB9CD9-59B1-4D73-BC4C-98796A48EF9B}"/>
          </ac:spMkLst>
        </pc:spChg>
        <pc:spChg chg="add del">
          <ac:chgData name="Monica Le Crom" userId="b056936460f4035f" providerId="LiveId" clId="{CF3B3E3C-CEE7-43D0-86F1-D5E8784EB3D5}" dt="2021-03-17T10:27:03.954" v="1174" actId="26606"/>
          <ac:spMkLst>
            <pc:docMk/>
            <pc:sldMk cId="964635557" sldId="288"/>
            <ac:spMk id="12" creationId="{8874A6A9-41FF-4E33-AFA8-F9F81436A59E}"/>
          </ac:spMkLst>
        </pc:spChg>
        <pc:spChg chg="add del">
          <ac:chgData name="Monica Le Crom" userId="b056936460f4035f" providerId="LiveId" clId="{CF3B3E3C-CEE7-43D0-86F1-D5E8784EB3D5}" dt="2021-03-22T11:59:53.418" v="7761" actId="26606"/>
          <ac:spMkLst>
            <pc:docMk/>
            <pc:sldMk cId="964635557" sldId="288"/>
            <ac:spMk id="26" creationId="{A8DB9CD9-59B1-4D73-BC4C-98796A48EF9B}"/>
          </ac:spMkLst>
        </pc:spChg>
        <pc:spChg chg="add del">
          <ac:chgData name="Monica Le Crom" userId="b056936460f4035f" providerId="LiveId" clId="{CF3B3E3C-CEE7-43D0-86F1-D5E8784EB3D5}" dt="2021-03-22T11:59:53.418" v="7761" actId="26606"/>
          <ac:spMkLst>
            <pc:docMk/>
            <pc:sldMk cId="964635557" sldId="288"/>
            <ac:spMk id="28" creationId="{8874A6A9-41FF-4E33-AFA8-F9F81436A59E}"/>
          </ac:spMkLst>
        </pc:spChg>
        <pc:spChg chg="add">
          <ac:chgData name="Monica Le Crom" userId="b056936460f4035f" providerId="LiveId" clId="{CF3B3E3C-CEE7-43D0-86F1-D5E8784EB3D5}" dt="2021-03-22T11:59:53.418" v="7761" actId="26606"/>
          <ac:spMkLst>
            <pc:docMk/>
            <pc:sldMk cId="964635557" sldId="288"/>
            <ac:spMk id="42" creationId="{01C9CC24-B375-4226-BF2B-61FADBBA696A}"/>
          </ac:spMkLst>
        </pc:spChg>
        <pc:spChg chg="add">
          <ac:chgData name="Monica Le Crom" userId="b056936460f4035f" providerId="LiveId" clId="{CF3B3E3C-CEE7-43D0-86F1-D5E8784EB3D5}" dt="2021-03-22T11:59:53.418" v="7761" actId="26606"/>
          <ac:spMkLst>
            <pc:docMk/>
            <pc:sldMk cId="964635557" sldId="288"/>
            <ac:spMk id="44" creationId="{CD70A28E-4FD8-4474-A206-E15B5EBB303F}"/>
          </ac:spMkLst>
        </pc:spChg>
        <pc:grpChg chg="add del">
          <ac:chgData name="Monica Le Crom" userId="b056936460f4035f" providerId="LiveId" clId="{CF3B3E3C-CEE7-43D0-86F1-D5E8784EB3D5}" dt="2021-03-17T10:27:03.954" v="1174" actId="26606"/>
          <ac:grpSpMkLst>
            <pc:docMk/>
            <pc:sldMk cId="964635557" sldId="288"/>
            <ac:grpSpMk id="14" creationId="{721D730E-1F97-4071-B143-B05E6D2599BC}"/>
          </ac:grpSpMkLst>
        </pc:grpChg>
        <pc:grpChg chg="add del">
          <ac:chgData name="Monica Le Crom" userId="b056936460f4035f" providerId="LiveId" clId="{CF3B3E3C-CEE7-43D0-86F1-D5E8784EB3D5}" dt="2021-03-22T11:59:53.418" v="7761" actId="26606"/>
          <ac:grpSpMkLst>
            <pc:docMk/>
            <pc:sldMk cId="964635557" sldId="288"/>
            <ac:grpSpMk id="30" creationId="{721D730E-1F97-4071-B143-B05E6D2599BC}"/>
          </ac:grpSpMkLst>
        </pc:grpChg>
        <pc:picChg chg="add del">
          <ac:chgData name="Monica Le Crom" userId="b056936460f4035f" providerId="LiveId" clId="{CF3B3E3C-CEE7-43D0-86F1-D5E8784EB3D5}" dt="2021-03-17T10:07:31.665" v="1043" actId="26606"/>
          <ac:picMkLst>
            <pc:docMk/>
            <pc:sldMk cId="964635557" sldId="288"/>
            <ac:picMk id="5" creationId="{2270F1FA-0425-408F-9861-80BF5AFB276D}"/>
          </ac:picMkLst>
        </pc:picChg>
        <pc:picChg chg="add del">
          <ac:chgData name="Monica Le Crom" userId="b056936460f4035f" providerId="LiveId" clId="{CF3B3E3C-CEE7-43D0-86F1-D5E8784EB3D5}" dt="2021-03-17T10:01:45.461" v="930"/>
          <ac:picMkLst>
            <pc:docMk/>
            <pc:sldMk cId="964635557" sldId="288"/>
            <ac:picMk id="9" creationId="{2270F1FA-0425-408F-9861-80BF5AFB276D}"/>
          </ac:picMkLst>
        </pc:picChg>
        <pc:picChg chg="add">
          <ac:chgData name="Monica Le Crom" userId="b056936460f4035f" providerId="LiveId" clId="{CF3B3E3C-CEE7-43D0-86F1-D5E8784EB3D5}" dt="2021-03-22T11:59:53.418" v="7761" actId="26606"/>
          <ac:picMkLst>
            <pc:docMk/>
            <pc:sldMk cId="964635557" sldId="288"/>
            <ac:picMk id="46" creationId="{39647E21-5366-4638-AC97-D8CD4111EB57}"/>
          </ac:picMkLst>
        </pc:picChg>
      </pc:sldChg>
      <pc:sldChg chg="addSp delSp modSp new del mod">
        <pc:chgData name="Monica Le Crom" userId="b056936460f4035f" providerId="LiveId" clId="{CF3B3E3C-CEE7-43D0-86F1-D5E8784EB3D5}" dt="2021-03-17T11:22:19.193" v="1584" actId="47"/>
        <pc:sldMkLst>
          <pc:docMk/>
          <pc:sldMk cId="1921986406" sldId="289"/>
        </pc:sldMkLst>
        <pc:spChg chg="del">
          <ac:chgData name="Monica Le Crom" userId="b056936460f4035f" providerId="LiveId" clId="{CF3B3E3C-CEE7-43D0-86F1-D5E8784EB3D5}" dt="2021-03-17T10:57:10.078" v="1214" actId="931"/>
          <ac:spMkLst>
            <pc:docMk/>
            <pc:sldMk cId="1921986406" sldId="289"/>
            <ac:spMk id="3" creationId="{B4990455-23EF-4E84-A1F9-2CF074712B16}"/>
          </ac:spMkLst>
        </pc:spChg>
        <pc:spChg chg="add del mod">
          <ac:chgData name="Monica Le Crom" userId="b056936460f4035f" providerId="LiveId" clId="{CF3B3E3C-CEE7-43D0-86F1-D5E8784EB3D5}" dt="2021-03-17T11:02:54.917" v="1237" actId="1032"/>
          <ac:spMkLst>
            <pc:docMk/>
            <pc:sldMk cId="1921986406" sldId="289"/>
            <ac:spMk id="7" creationId="{5A712C8B-46B4-429B-B4B0-8E51C52B8E80}"/>
          </ac:spMkLst>
        </pc:spChg>
        <pc:spChg chg="add del mod">
          <ac:chgData name="Monica Le Crom" userId="b056936460f4035f" providerId="LiveId" clId="{CF3B3E3C-CEE7-43D0-86F1-D5E8784EB3D5}" dt="2021-03-17T11:00:52.319" v="1227" actId="478"/>
          <ac:spMkLst>
            <pc:docMk/>
            <pc:sldMk cId="1921986406" sldId="289"/>
            <ac:spMk id="21" creationId="{B856315E-2F1D-4915-AC22-A61AE76C2727}"/>
          </ac:spMkLst>
        </pc:spChg>
        <pc:spChg chg="add mod">
          <ac:chgData name="Monica Le Crom" userId="b056936460f4035f" providerId="LiveId" clId="{CF3B3E3C-CEE7-43D0-86F1-D5E8784EB3D5}" dt="2021-03-17T11:09:55.230" v="1335" actId="1076"/>
          <ac:spMkLst>
            <pc:docMk/>
            <pc:sldMk cId="1921986406" sldId="289"/>
            <ac:spMk id="25" creationId="{E0C47FDE-F304-47FF-AC71-C85D92939998}"/>
          </ac:spMkLst>
        </pc:spChg>
        <pc:graphicFrameChg chg="add mod modGraphic">
          <ac:chgData name="Monica Le Crom" userId="b056936460f4035f" providerId="LiveId" clId="{CF3B3E3C-CEE7-43D0-86F1-D5E8784EB3D5}" dt="2021-03-17T11:07:44.690" v="1322"/>
          <ac:graphicFrameMkLst>
            <pc:docMk/>
            <pc:sldMk cId="1921986406" sldId="289"/>
            <ac:graphicFrameMk id="24" creationId="{41B437AC-E6A2-429D-811F-B8F8BC128F84}"/>
          </ac:graphicFrameMkLst>
        </pc:graphicFrameChg>
        <pc:graphicFrameChg chg="add del mod modGraphic">
          <ac:chgData name="Monica Le Crom" userId="b056936460f4035f" providerId="LiveId" clId="{CF3B3E3C-CEE7-43D0-86F1-D5E8784EB3D5}" dt="2021-03-17T11:09:53.142" v="1334" actId="1032"/>
          <ac:graphicFrameMkLst>
            <pc:docMk/>
            <pc:sldMk cId="1921986406" sldId="289"/>
            <ac:graphicFrameMk id="26" creationId="{063FB7AD-1B34-479B-8320-1EEBAFE35265}"/>
          </ac:graphicFrameMkLst>
        </pc:graphicFrameChg>
        <pc:picChg chg="add del mod">
          <ac:chgData name="Monica Le Crom" userId="b056936460f4035f" providerId="LiveId" clId="{CF3B3E3C-CEE7-43D0-86F1-D5E8784EB3D5}" dt="2021-03-17T10:57:22.798" v="1216" actId="478"/>
          <ac:picMkLst>
            <pc:docMk/>
            <pc:sldMk cId="1921986406" sldId="289"/>
            <ac:picMk id="5" creationId="{0496F553-9B29-406F-BFAE-9C955B6DEC07}"/>
          </ac:picMkLst>
        </pc:picChg>
        <pc:picChg chg="add del mod">
          <ac:chgData name="Monica Le Crom" userId="b056936460f4035f" providerId="LiveId" clId="{CF3B3E3C-CEE7-43D0-86F1-D5E8784EB3D5}" dt="2021-03-17T11:00:57.642" v="1236" actId="931"/>
          <ac:picMkLst>
            <pc:docMk/>
            <pc:sldMk cId="1921986406" sldId="289"/>
            <ac:picMk id="9" creationId="{0AAB7852-68DB-4A80-9C96-681E3C6BCF45}"/>
          </ac:picMkLst>
        </pc:picChg>
        <pc:picChg chg="add del mod">
          <ac:chgData name="Monica Le Crom" userId="b056936460f4035f" providerId="LiveId" clId="{CF3B3E3C-CEE7-43D0-86F1-D5E8784EB3D5}" dt="2021-03-17T11:00:56.352" v="1234" actId="931"/>
          <ac:picMkLst>
            <pc:docMk/>
            <pc:sldMk cId="1921986406" sldId="289"/>
            <ac:picMk id="11" creationId="{757A3769-96A1-4AD9-950F-53A35F708F3C}"/>
          </ac:picMkLst>
        </pc:picChg>
        <pc:picChg chg="add del mod">
          <ac:chgData name="Monica Le Crom" userId="b056936460f4035f" providerId="LiveId" clId="{CF3B3E3C-CEE7-43D0-86F1-D5E8784EB3D5}" dt="2021-03-17T11:00:56.352" v="1234" actId="931"/>
          <ac:picMkLst>
            <pc:docMk/>
            <pc:sldMk cId="1921986406" sldId="289"/>
            <ac:picMk id="13" creationId="{D4B8C492-73E4-47CB-81BF-D5A188FBD378}"/>
          </ac:picMkLst>
        </pc:picChg>
        <pc:picChg chg="add del mod">
          <ac:chgData name="Monica Le Crom" userId="b056936460f4035f" providerId="LiveId" clId="{CF3B3E3C-CEE7-43D0-86F1-D5E8784EB3D5}" dt="2021-03-17T11:00:56.352" v="1234" actId="931"/>
          <ac:picMkLst>
            <pc:docMk/>
            <pc:sldMk cId="1921986406" sldId="289"/>
            <ac:picMk id="15" creationId="{04509633-5619-42FA-BE7B-D1E36B3C2A9F}"/>
          </ac:picMkLst>
        </pc:picChg>
        <pc:picChg chg="add del mod">
          <ac:chgData name="Monica Le Crom" userId="b056936460f4035f" providerId="LiveId" clId="{CF3B3E3C-CEE7-43D0-86F1-D5E8784EB3D5}" dt="2021-03-17T11:00:56.352" v="1234" actId="931"/>
          <ac:picMkLst>
            <pc:docMk/>
            <pc:sldMk cId="1921986406" sldId="289"/>
            <ac:picMk id="17" creationId="{03617A90-9B48-4708-A4BF-17FC791A6AC4}"/>
          </ac:picMkLst>
        </pc:picChg>
        <pc:picChg chg="add del mod">
          <ac:chgData name="Monica Le Crom" userId="b056936460f4035f" providerId="LiveId" clId="{CF3B3E3C-CEE7-43D0-86F1-D5E8784EB3D5}" dt="2021-03-17T11:00:56.352" v="1234" actId="931"/>
          <ac:picMkLst>
            <pc:docMk/>
            <pc:sldMk cId="1921986406" sldId="289"/>
            <ac:picMk id="19" creationId="{D3368DEB-EC33-4D63-9250-98B165A3C2D8}"/>
          </ac:picMkLst>
        </pc:picChg>
      </pc:sldChg>
      <pc:sldChg chg="addSp delSp modSp new mod modNotesTx">
        <pc:chgData name="Monica Le Crom" userId="b056936460f4035f" providerId="LiveId" clId="{CF3B3E3C-CEE7-43D0-86F1-D5E8784EB3D5}" dt="2021-03-22T09:22:13.016" v="6044" actId="14100"/>
        <pc:sldMkLst>
          <pc:docMk/>
          <pc:sldMk cId="980634709" sldId="290"/>
        </pc:sldMkLst>
        <pc:spChg chg="del">
          <ac:chgData name="Monica Le Crom" userId="b056936460f4035f" providerId="LiveId" clId="{CF3B3E3C-CEE7-43D0-86F1-D5E8784EB3D5}" dt="2021-03-17T11:32:39.898" v="1762" actId="478"/>
          <ac:spMkLst>
            <pc:docMk/>
            <pc:sldMk cId="980634709" sldId="290"/>
            <ac:spMk id="2" creationId="{7D7DFC92-D6BD-4D44-96D7-FEF62B2B14A1}"/>
          </ac:spMkLst>
        </pc:spChg>
        <pc:spChg chg="del">
          <ac:chgData name="Monica Le Crom" userId="b056936460f4035f" providerId="LiveId" clId="{CF3B3E3C-CEE7-43D0-86F1-D5E8784EB3D5}" dt="2021-03-17T11:10:55.555" v="1337" actId="1032"/>
          <ac:spMkLst>
            <pc:docMk/>
            <pc:sldMk cId="980634709" sldId="290"/>
            <ac:spMk id="3" creationId="{5C646FB7-D25C-4C08-9EF9-503D41A339F6}"/>
          </ac:spMkLst>
        </pc:spChg>
        <pc:spChg chg="add del mod">
          <ac:chgData name="Monica Le Crom" userId="b056936460f4035f" providerId="LiveId" clId="{CF3B3E3C-CEE7-43D0-86F1-D5E8784EB3D5}" dt="2021-03-17T11:33:33.386" v="1779" actId="478"/>
          <ac:spMkLst>
            <pc:docMk/>
            <pc:sldMk cId="980634709" sldId="290"/>
            <ac:spMk id="6" creationId="{D0421121-DA0E-4ADB-8DC1-91157EEB7D09}"/>
          </ac:spMkLst>
        </pc:spChg>
        <pc:spChg chg="add mod">
          <ac:chgData name="Monica Le Crom" userId="b056936460f4035f" providerId="LiveId" clId="{CF3B3E3C-CEE7-43D0-86F1-D5E8784EB3D5}" dt="2021-03-17T12:08:37.922" v="4168" actId="255"/>
          <ac:spMkLst>
            <pc:docMk/>
            <pc:sldMk cId="980634709" sldId="290"/>
            <ac:spMk id="7" creationId="{1BED4FAF-B50E-4FF8-A9E9-E2ED28DFF337}"/>
          </ac:spMkLst>
        </pc:spChg>
        <pc:spChg chg="add mod">
          <ac:chgData name="Monica Le Crom" userId="b056936460f4035f" providerId="LiveId" clId="{CF3B3E3C-CEE7-43D0-86F1-D5E8784EB3D5}" dt="2021-03-17T12:08:43.219" v="4169" actId="255"/>
          <ac:spMkLst>
            <pc:docMk/>
            <pc:sldMk cId="980634709" sldId="290"/>
            <ac:spMk id="8" creationId="{996C7960-A238-4C3A-ABA1-75976878B04C}"/>
          </ac:spMkLst>
        </pc:spChg>
        <pc:spChg chg="add mod">
          <ac:chgData name="Monica Le Crom" userId="b056936460f4035f" providerId="LiveId" clId="{CF3B3E3C-CEE7-43D0-86F1-D5E8784EB3D5}" dt="2021-03-17T12:08:49.712" v="4170" actId="255"/>
          <ac:spMkLst>
            <pc:docMk/>
            <pc:sldMk cId="980634709" sldId="290"/>
            <ac:spMk id="9" creationId="{E143523D-FFEB-4001-8C34-3714A9811D05}"/>
          </ac:spMkLst>
        </pc:spChg>
        <pc:spChg chg="add mod">
          <ac:chgData name="Monica Le Crom" userId="b056936460f4035f" providerId="LiveId" clId="{CF3B3E3C-CEE7-43D0-86F1-D5E8784EB3D5}" dt="2021-03-17T12:09:23.552" v="4172" actId="207"/>
          <ac:spMkLst>
            <pc:docMk/>
            <pc:sldMk cId="980634709" sldId="290"/>
            <ac:spMk id="10" creationId="{E4F5EF7A-66F9-4122-A0F6-4C2A56DC30DC}"/>
          </ac:spMkLst>
        </pc:spChg>
        <pc:spChg chg="add mod">
          <ac:chgData name="Monica Le Crom" userId="b056936460f4035f" providerId="LiveId" clId="{CF3B3E3C-CEE7-43D0-86F1-D5E8784EB3D5}" dt="2021-03-17T12:09:34.274" v="4174" actId="207"/>
          <ac:spMkLst>
            <pc:docMk/>
            <pc:sldMk cId="980634709" sldId="290"/>
            <ac:spMk id="11" creationId="{6D04988A-D444-4C44-84F6-9E6A37A6A0B2}"/>
          </ac:spMkLst>
        </pc:spChg>
        <pc:spChg chg="add mod">
          <ac:chgData name="Monica Le Crom" userId="b056936460f4035f" providerId="LiveId" clId="{CF3B3E3C-CEE7-43D0-86F1-D5E8784EB3D5}" dt="2021-03-17T12:13:17.092" v="4245" actId="113"/>
          <ac:spMkLst>
            <pc:docMk/>
            <pc:sldMk cId="980634709" sldId="290"/>
            <ac:spMk id="12" creationId="{7B31B350-7BF5-43B6-9DC6-B350D316990F}"/>
          </ac:spMkLst>
        </pc:spChg>
        <pc:graphicFrameChg chg="add mod modGraphic">
          <ac:chgData name="Monica Le Crom" userId="b056936460f4035f" providerId="LiveId" clId="{CF3B3E3C-CEE7-43D0-86F1-D5E8784EB3D5}" dt="2021-03-17T11:36:06.988" v="1826"/>
          <ac:graphicFrameMkLst>
            <pc:docMk/>
            <pc:sldMk cId="980634709" sldId="290"/>
            <ac:graphicFrameMk id="4" creationId="{1E80AF73-F502-492A-9F65-62E6CC11C6A4}"/>
          </ac:graphicFrameMkLst>
        </pc:graphicFrameChg>
        <pc:graphicFrameChg chg="add mod">
          <ac:chgData name="Monica Le Crom" userId="b056936460f4035f" providerId="LiveId" clId="{CF3B3E3C-CEE7-43D0-86F1-D5E8784EB3D5}" dt="2021-03-17T11:54:55.013" v="3076" actId="20577"/>
          <ac:graphicFrameMkLst>
            <pc:docMk/>
            <pc:sldMk cId="980634709" sldId="290"/>
            <ac:graphicFrameMk id="5" creationId="{CC645325-37C3-4E28-8AC8-DE5297807CA8}"/>
          </ac:graphicFrameMkLst>
        </pc:graphicFrameChg>
        <pc:cxnChg chg="add mod">
          <ac:chgData name="Monica Le Crom" userId="b056936460f4035f" providerId="LiveId" clId="{CF3B3E3C-CEE7-43D0-86F1-D5E8784EB3D5}" dt="2021-03-22T09:21:48.582" v="6042" actId="13822"/>
          <ac:cxnSpMkLst>
            <pc:docMk/>
            <pc:sldMk cId="980634709" sldId="290"/>
            <ac:cxnSpMk id="3" creationId="{110100E5-776D-4C15-BC89-84C20C303AAC}"/>
          </ac:cxnSpMkLst>
        </pc:cxnChg>
        <pc:cxnChg chg="add del">
          <ac:chgData name="Monica Le Crom" userId="b056936460f4035f" providerId="LiveId" clId="{CF3B3E3C-CEE7-43D0-86F1-D5E8784EB3D5}" dt="2021-03-22T09:20:34.981" v="6035" actId="478"/>
          <ac:cxnSpMkLst>
            <pc:docMk/>
            <pc:sldMk cId="980634709" sldId="290"/>
            <ac:cxnSpMk id="13" creationId="{C8E5878C-426C-4B79-85B9-91E7F0003D57}"/>
          </ac:cxnSpMkLst>
        </pc:cxnChg>
        <pc:cxnChg chg="add mod">
          <ac:chgData name="Monica Le Crom" userId="b056936460f4035f" providerId="LiveId" clId="{CF3B3E3C-CEE7-43D0-86F1-D5E8784EB3D5}" dt="2021-03-22T09:22:13.016" v="6044" actId="14100"/>
          <ac:cxnSpMkLst>
            <pc:docMk/>
            <pc:sldMk cId="980634709" sldId="290"/>
            <ac:cxnSpMk id="14" creationId="{EBA2B5A6-E663-4866-895A-C3A74E2A843C}"/>
          </ac:cxnSpMkLst>
        </pc:cxnChg>
      </pc:sldChg>
      <pc:sldChg chg="addSp delSp modSp new mod modNotesTx">
        <pc:chgData name="Monica Le Crom" userId="b056936460f4035f" providerId="LiveId" clId="{CF3B3E3C-CEE7-43D0-86F1-D5E8784EB3D5}" dt="2021-03-24T13:38:17.030" v="9113"/>
        <pc:sldMkLst>
          <pc:docMk/>
          <pc:sldMk cId="2137874163" sldId="291"/>
        </pc:sldMkLst>
        <pc:spChg chg="del">
          <ac:chgData name="Monica Le Crom" userId="b056936460f4035f" providerId="LiveId" clId="{CF3B3E3C-CEE7-43D0-86F1-D5E8784EB3D5}" dt="2021-03-24T13:16:58.653" v="9005" actId="478"/>
          <ac:spMkLst>
            <pc:docMk/>
            <pc:sldMk cId="2137874163" sldId="291"/>
            <ac:spMk id="2" creationId="{C52C0BBB-3DEF-483D-9C38-7D9605650485}"/>
          </ac:spMkLst>
        </pc:spChg>
        <pc:spChg chg="del">
          <ac:chgData name="Monica Le Crom" userId="b056936460f4035f" providerId="LiveId" clId="{CF3B3E3C-CEE7-43D0-86F1-D5E8784EB3D5}" dt="2021-03-24T13:17:09.045" v="9006" actId="478"/>
          <ac:spMkLst>
            <pc:docMk/>
            <pc:sldMk cId="2137874163" sldId="291"/>
            <ac:spMk id="3" creationId="{7A2C197F-2F6E-49DA-8502-131DFAD71887}"/>
          </ac:spMkLst>
        </pc:spChg>
        <pc:spChg chg="add mod">
          <ac:chgData name="Monica Le Crom" userId="b056936460f4035f" providerId="LiveId" clId="{CF3B3E3C-CEE7-43D0-86F1-D5E8784EB3D5}" dt="2021-03-24T13:21:43.496" v="9112" actId="20577"/>
          <ac:spMkLst>
            <pc:docMk/>
            <pc:sldMk cId="2137874163" sldId="291"/>
            <ac:spMk id="5" creationId="{054508A3-8BF5-463A-91E9-0AB09BFC73A2}"/>
          </ac:spMkLst>
        </pc:spChg>
        <pc:picChg chg="add mod">
          <ac:chgData name="Monica Le Crom" userId="b056936460f4035f" providerId="LiveId" clId="{CF3B3E3C-CEE7-43D0-86F1-D5E8784EB3D5}" dt="2021-03-24T13:17:45.034" v="9007" actId="1076"/>
          <ac:picMkLst>
            <pc:docMk/>
            <pc:sldMk cId="2137874163" sldId="291"/>
            <ac:picMk id="4" creationId="{165368D6-F713-4C62-A1AB-181AE17CE088}"/>
          </ac:picMkLst>
        </pc:picChg>
      </pc:sldChg>
      <pc:sldChg chg="addSp delSp add del setBg delDesignElem">
        <pc:chgData name="Monica Le Crom" userId="b056936460f4035f" providerId="LiveId" clId="{CF3B3E3C-CEE7-43D0-86F1-D5E8784EB3D5}" dt="2021-03-18T07:48:22.870" v="6022"/>
        <pc:sldMkLst>
          <pc:docMk/>
          <pc:sldMk cId="3157734590" sldId="291"/>
        </pc:sldMkLst>
        <pc:spChg chg="add del">
          <ac:chgData name="Monica Le Crom" userId="b056936460f4035f" providerId="LiveId" clId="{CF3B3E3C-CEE7-43D0-86F1-D5E8784EB3D5}" dt="2021-03-18T07:48:22.870" v="6022"/>
          <ac:spMkLst>
            <pc:docMk/>
            <pc:sldMk cId="3157734590" sldId="291"/>
            <ac:spMk id="10" creationId="{F56F5174-31D9-4DBB-AAB7-A1FD7BDB1352}"/>
          </ac:spMkLst>
        </pc:spChg>
        <pc:spChg chg="add del">
          <ac:chgData name="Monica Le Crom" userId="b056936460f4035f" providerId="LiveId" clId="{CF3B3E3C-CEE7-43D0-86F1-D5E8784EB3D5}" dt="2021-03-18T07:48:22.870" v="6022"/>
          <ac:spMkLst>
            <pc:docMk/>
            <pc:sldMk cId="3157734590" sldId="291"/>
            <ac:spMk id="14" creationId="{F9A95BEE-6BB1-4A28-A8E6-A34B2E42EF87}"/>
          </ac:spMkLst>
        </pc:spChg>
        <pc:picChg chg="add del">
          <ac:chgData name="Monica Le Crom" userId="b056936460f4035f" providerId="LiveId" clId="{CF3B3E3C-CEE7-43D0-86F1-D5E8784EB3D5}" dt="2021-03-18T07:48:22.870" v="6022"/>
          <ac:picMkLst>
            <pc:docMk/>
            <pc:sldMk cId="3157734590" sldId="291"/>
            <ac:picMk id="12" creationId="{AE113210-7872-481A-ADE6-3A05CCAF5EB2}"/>
          </ac:picMkLst>
        </pc:picChg>
      </pc:sldChg>
      <pc:sldMasterChg chg="setBg modSldLayout">
        <pc:chgData name="Monica Le Crom" userId="b056936460f4035f" providerId="LiveId" clId="{CF3B3E3C-CEE7-43D0-86F1-D5E8784EB3D5}" dt="2021-03-22T12:06:39.896" v="7801"/>
        <pc:sldMasterMkLst>
          <pc:docMk/>
          <pc:sldMasterMk cId="3913658771" sldId="2147483660"/>
        </pc:sldMasterMkLst>
        <pc:sldLayoutChg chg="setBg">
          <pc:chgData name="Monica Le Crom" userId="b056936460f4035f" providerId="LiveId" clId="{CF3B3E3C-CEE7-43D0-86F1-D5E8784EB3D5}" dt="2021-03-22T12:06:39.896" v="7801"/>
          <pc:sldLayoutMkLst>
            <pc:docMk/>
            <pc:sldMasterMk cId="3913658771" sldId="2147483660"/>
            <pc:sldLayoutMk cId="3713301804" sldId="2147483661"/>
          </pc:sldLayoutMkLst>
        </pc:sldLayoutChg>
        <pc:sldLayoutChg chg="setBg">
          <pc:chgData name="Monica Le Crom" userId="b056936460f4035f" providerId="LiveId" clId="{CF3B3E3C-CEE7-43D0-86F1-D5E8784EB3D5}" dt="2021-03-22T12:06:39.896" v="7801"/>
          <pc:sldLayoutMkLst>
            <pc:docMk/>
            <pc:sldMasterMk cId="3913658771" sldId="2147483660"/>
            <pc:sldLayoutMk cId="2160666816" sldId="2147483662"/>
          </pc:sldLayoutMkLst>
        </pc:sldLayoutChg>
        <pc:sldLayoutChg chg="setBg">
          <pc:chgData name="Monica Le Crom" userId="b056936460f4035f" providerId="LiveId" clId="{CF3B3E3C-CEE7-43D0-86F1-D5E8784EB3D5}" dt="2021-03-22T12:06:39.896" v="7801"/>
          <pc:sldLayoutMkLst>
            <pc:docMk/>
            <pc:sldMasterMk cId="3913658771" sldId="2147483660"/>
            <pc:sldLayoutMk cId="911876213" sldId="2147483663"/>
          </pc:sldLayoutMkLst>
        </pc:sldLayoutChg>
        <pc:sldLayoutChg chg="setBg">
          <pc:chgData name="Monica Le Crom" userId="b056936460f4035f" providerId="LiveId" clId="{CF3B3E3C-CEE7-43D0-86F1-D5E8784EB3D5}" dt="2021-03-22T12:06:39.896" v="7801"/>
          <pc:sldLayoutMkLst>
            <pc:docMk/>
            <pc:sldMasterMk cId="3913658771" sldId="2147483660"/>
            <pc:sldLayoutMk cId="3886384172" sldId="2147483664"/>
          </pc:sldLayoutMkLst>
        </pc:sldLayoutChg>
        <pc:sldLayoutChg chg="setBg">
          <pc:chgData name="Monica Le Crom" userId="b056936460f4035f" providerId="LiveId" clId="{CF3B3E3C-CEE7-43D0-86F1-D5E8784EB3D5}" dt="2021-03-22T12:06:39.896" v="7801"/>
          <pc:sldLayoutMkLst>
            <pc:docMk/>
            <pc:sldMasterMk cId="3913658771" sldId="2147483660"/>
            <pc:sldLayoutMk cId="1685715701" sldId="2147483665"/>
          </pc:sldLayoutMkLst>
        </pc:sldLayoutChg>
        <pc:sldLayoutChg chg="setBg">
          <pc:chgData name="Monica Le Crom" userId="b056936460f4035f" providerId="LiveId" clId="{CF3B3E3C-CEE7-43D0-86F1-D5E8784EB3D5}" dt="2021-03-22T12:06:39.896" v="7801"/>
          <pc:sldLayoutMkLst>
            <pc:docMk/>
            <pc:sldMasterMk cId="3913658771" sldId="2147483660"/>
            <pc:sldLayoutMk cId="579106360" sldId="2147483666"/>
          </pc:sldLayoutMkLst>
        </pc:sldLayoutChg>
        <pc:sldLayoutChg chg="setBg">
          <pc:chgData name="Monica Le Crom" userId="b056936460f4035f" providerId="LiveId" clId="{CF3B3E3C-CEE7-43D0-86F1-D5E8784EB3D5}" dt="2021-03-22T12:06:39.896" v="7801"/>
          <pc:sldLayoutMkLst>
            <pc:docMk/>
            <pc:sldMasterMk cId="3913658771" sldId="2147483660"/>
            <pc:sldLayoutMk cId="1250047029" sldId="2147483667"/>
          </pc:sldLayoutMkLst>
        </pc:sldLayoutChg>
        <pc:sldLayoutChg chg="setBg">
          <pc:chgData name="Monica Le Crom" userId="b056936460f4035f" providerId="LiveId" clId="{CF3B3E3C-CEE7-43D0-86F1-D5E8784EB3D5}" dt="2021-03-22T12:06:39.896" v="7801"/>
          <pc:sldLayoutMkLst>
            <pc:docMk/>
            <pc:sldMasterMk cId="3913658771" sldId="2147483660"/>
            <pc:sldLayoutMk cId="3367316865" sldId="2147483668"/>
          </pc:sldLayoutMkLst>
        </pc:sldLayoutChg>
        <pc:sldLayoutChg chg="setBg">
          <pc:chgData name="Monica Le Crom" userId="b056936460f4035f" providerId="LiveId" clId="{CF3B3E3C-CEE7-43D0-86F1-D5E8784EB3D5}" dt="2021-03-22T12:06:39.896" v="7801"/>
          <pc:sldLayoutMkLst>
            <pc:docMk/>
            <pc:sldMasterMk cId="3913658771" sldId="2147483660"/>
            <pc:sldLayoutMk cId="3943675244" sldId="2147483669"/>
          </pc:sldLayoutMkLst>
        </pc:sldLayoutChg>
        <pc:sldLayoutChg chg="setBg">
          <pc:chgData name="Monica Le Crom" userId="b056936460f4035f" providerId="LiveId" clId="{CF3B3E3C-CEE7-43D0-86F1-D5E8784EB3D5}" dt="2021-03-22T12:06:39.896" v="7801"/>
          <pc:sldLayoutMkLst>
            <pc:docMk/>
            <pc:sldMasterMk cId="3913658771" sldId="2147483660"/>
            <pc:sldLayoutMk cId="853638849" sldId="2147483670"/>
          </pc:sldLayoutMkLst>
        </pc:sldLayoutChg>
        <pc:sldLayoutChg chg="setBg">
          <pc:chgData name="Monica Le Crom" userId="b056936460f4035f" providerId="LiveId" clId="{CF3B3E3C-CEE7-43D0-86F1-D5E8784EB3D5}" dt="2021-03-22T12:06:39.896" v="7801"/>
          <pc:sldLayoutMkLst>
            <pc:docMk/>
            <pc:sldMasterMk cId="3913658771" sldId="2147483660"/>
            <pc:sldLayoutMk cId="3005116379"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91A90-5EF1-43CC-B477-9745FFDB15D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l-NL"/>
        </a:p>
      </dgm:t>
    </dgm:pt>
    <dgm:pt modelId="{EEC2CB5C-907D-47C6-9AD7-8ECFD9228DA0}">
      <dgm:prSet phldrT="[Text]"/>
      <dgm:spPr/>
      <dgm:t>
        <a:bodyPr/>
        <a:lstStyle/>
        <a:p>
          <a:r>
            <a:rPr lang="nl-NL" dirty="0"/>
            <a:t>New Embryo</a:t>
          </a:r>
        </a:p>
      </dgm:t>
    </dgm:pt>
    <dgm:pt modelId="{0B0A5773-1DDB-456A-9590-888C020951A5}" type="parTrans" cxnId="{DA4E8728-B714-4A09-A5E9-34C5442BC391}">
      <dgm:prSet/>
      <dgm:spPr/>
      <dgm:t>
        <a:bodyPr/>
        <a:lstStyle/>
        <a:p>
          <a:endParaRPr lang="nl-NL"/>
        </a:p>
      </dgm:t>
    </dgm:pt>
    <dgm:pt modelId="{32B13F6B-E601-49E5-B42E-13DA3BB193F3}" type="sibTrans" cxnId="{DA4E8728-B714-4A09-A5E9-34C5442BC391}">
      <dgm:prSet/>
      <dgm:spPr/>
      <dgm:t>
        <a:bodyPr/>
        <a:lstStyle/>
        <a:p>
          <a:endParaRPr lang="nl-NL"/>
        </a:p>
      </dgm:t>
    </dgm:pt>
    <dgm:pt modelId="{C1EB832B-3119-4312-ADC4-2078690C62E9}">
      <dgm:prSet phldrT="[Text]"/>
      <dgm:spPr>
        <a:solidFill>
          <a:schemeClr val="accent6">
            <a:lumMod val="40000"/>
            <a:lumOff val="60000"/>
          </a:schemeClr>
        </a:solidFill>
      </dgm:spPr>
      <dgm:t>
        <a:bodyPr/>
        <a:lstStyle/>
        <a:p>
          <a:r>
            <a:rPr lang="nl-NL" dirty="0"/>
            <a:t>Name</a:t>
          </a:r>
        </a:p>
      </dgm:t>
    </dgm:pt>
    <dgm:pt modelId="{3AEBFD83-4452-4E1B-956E-4DCC215350D1}" type="parTrans" cxnId="{2B949184-51D2-445B-A397-1FCC21091D03}">
      <dgm:prSet/>
      <dgm:spPr/>
      <dgm:t>
        <a:bodyPr/>
        <a:lstStyle/>
        <a:p>
          <a:endParaRPr lang="nl-NL"/>
        </a:p>
      </dgm:t>
    </dgm:pt>
    <dgm:pt modelId="{A400C26F-C830-4BF9-919B-AD706C86244F}" type="sibTrans" cxnId="{2B949184-51D2-445B-A397-1FCC21091D03}">
      <dgm:prSet/>
      <dgm:spPr/>
      <dgm:t>
        <a:bodyPr/>
        <a:lstStyle/>
        <a:p>
          <a:endParaRPr lang="nl-NL"/>
        </a:p>
      </dgm:t>
    </dgm:pt>
    <dgm:pt modelId="{8E53F4EA-80DD-4205-A810-F4949C22298B}">
      <dgm:prSet phldrT="[Text]"/>
      <dgm:spPr>
        <a:solidFill>
          <a:schemeClr val="accent6">
            <a:lumMod val="40000"/>
            <a:lumOff val="60000"/>
          </a:schemeClr>
        </a:solidFill>
      </dgm:spPr>
      <dgm:t>
        <a:bodyPr/>
        <a:lstStyle/>
        <a:p>
          <a:r>
            <a:rPr lang="nl-NL" dirty="0"/>
            <a:t>Form</a:t>
          </a:r>
        </a:p>
      </dgm:t>
    </dgm:pt>
    <dgm:pt modelId="{DC722B51-7701-430C-A45C-152E11C79619}" type="parTrans" cxnId="{2904C5ED-64C4-443E-8116-26EC6D5A3F50}">
      <dgm:prSet/>
      <dgm:spPr/>
      <dgm:t>
        <a:bodyPr/>
        <a:lstStyle/>
        <a:p>
          <a:endParaRPr lang="nl-NL"/>
        </a:p>
      </dgm:t>
    </dgm:pt>
    <dgm:pt modelId="{C2D6FFE1-54E4-4555-8807-75634187B308}" type="sibTrans" cxnId="{2904C5ED-64C4-443E-8116-26EC6D5A3F50}">
      <dgm:prSet/>
      <dgm:spPr/>
      <dgm:t>
        <a:bodyPr/>
        <a:lstStyle/>
        <a:p>
          <a:endParaRPr lang="nl-NL"/>
        </a:p>
      </dgm:t>
    </dgm:pt>
    <dgm:pt modelId="{5A8E6250-BBF6-4300-81B6-58978522F47A}">
      <dgm:prSet phldrT="[Text]"/>
      <dgm:spPr/>
      <dgm:t>
        <a:bodyPr/>
        <a:lstStyle/>
        <a:p>
          <a:r>
            <a:rPr lang="nl-NL" dirty="0"/>
            <a:t>Contact  Outside</a:t>
          </a:r>
        </a:p>
      </dgm:t>
    </dgm:pt>
    <dgm:pt modelId="{0791DC56-E3BB-4AD2-BEE3-A4ABB8F435DB}" type="parTrans" cxnId="{21DCCA00-BCCC-4ED0-8C6C-0BD3047FE182}">
      <dgm:prSet/>
      <dgm:spPr/>
      <dgm:t>
        <a:bodyPr/>
        <a:lstStyle/>
        <a:p>
          <a:endParaRPr lang="nl-NL"/>
        </a:p>
      </dgm:t>
    </dgm:pt>
    <dgm:pt modelId="{EADF77DB-79B6-4B2C-891B-43B0CB370C02}" type="sibTrans" cxnId="{21DCCA00-BCCC-4ED0-8C6C-0BD3047FE182}">
      <dgm:prSet/>
      <dgm:spPr/>
      <dgm:t>
        <a:bodyPr/>
        <a:lstStyle/>
        <a:p>
          <a:endParaRPr lang="nl-NL"/>
        </a:p>
      </dgm:t>
    </dgm:pt>
    <dgm:pt modelId="{67FD21C7-B8BF-4264-82A0-13DED09BCF6A}">
      <dgm:prSet phldrT="[Text]"/>
      <dgm:spPr>
        <a:solidFill>
          <a:schemeClr val="accent6">
            <a:lumMod val="20000"/>
            <a:lumOff val="80000"/>
          </a:schemeClr>
        </a:solidFill>
      </dgm:spPr>
      <dgm:t>
        <a:bodyPr/>
        <a:lstStyle/>
        <a:p>
          <a:r>
            <a:rPr lang="nl-NL" dirty="0"/>
            <a:t>Experience</a:t>
          </a:r>
        </a:p>
      </dgm:t>
    </dgm:pt>
    <dgm:pt modelId="{6D07A941-A5B0-456D-8123-A075D2501438}" type="parTrans" cxnId="{1DF64B02-8388-4C0C-A9DA-0D2B294B76C0}">
      <dgm:prSet/>
      <dgm:spPr/>
      <dgm:t>
        <a:bodyPr/>
        <a:lstStyle/>
        <a:p>
          <a:endParaRPr lang="nl-NL"/>
        </a:p>
      </dgm:t>
    </dgm:pt>
    <dgm:pt modelId="{33CC5D41-9E4F-4049-B93B-5C1E7FDDE364}" type="sibTrans" cxnId="{1DF64B02-8388-4C0C-A9DA-0D2B294B76C0}">
      <dgm:prSet/>
      <dgm:spPr/>
      <dgm:t>
        <a:bodyPr/>
        <a:lstStyle/>
        <a:p>
          <a:endParaRPr lang="nl-NL"/>
        </a:p>
      </dgm:t>
    </dgm:pt>
    <dgm:pt modelId="{3A38D96C-E4CE-488C-8C81-282E41DDF6CB}">
      <dgm:prSet phldrT="[Text]"/>
      <dgm:spPr/>
      <dgm:t>
        <a:bodyPr/>
        <a:lstStyle/>
        <a:p>
          <a:r>
            <a:rPr lang="nl-NL" dirty="0"/>
            <a:t>Impure Desires</a:t>
          </a:r>
        </a:p>
      </dgm:t>
    </dgm:pt>
    <dgm:pt modelId="{0767DB05-8B35-4442-A246-A90241944445}" type="parTrans" cxnId="{46EB14A0-E841-434C-A761-526198489C13}">
      <dgm:prSet/>
      <dgm:spPr/>
      <dgm:t>
        <a:bodyPr/>
        <a:lstStyle/>
        <a:p>
          <a:endParaRPr lang="nl-NL"/>
        </a:p>
      </dgm:t>
    </dgm:pt>
    <dgm:pt modelId="{6B7A9CC3-DC8B-40C0-8559-35F10F032574}" type="sibTrans" cxnId="{46EB14A0-E841-434C-A761-526198489C13}">
      <dgm:prSet/>
      <dgm:spPr/>
      <dgm:t>
        <a:bodyPr/>
        <a:lstStyle/>
        <a:p>
          <a:endParaRPr lang="nl-NL"/>
        </a:p>
      </dgm:t>
    </dgm:pt>
    <dgm:pt modelId="{527DB31B-972A-45DC-9C90-B5622383ECFA}">
      <dgm:prSet phldrT="[Text]"/>
      <dgm:spPr>
        <a:solidFill>
          <a:schemeClr val="accent2">
            <a:lumMod val="20000"/>
            <a:lumOff val="80000"/>
            <a:alpha val="90000"/>
          </a:schemeClr>
        </a:solidFill>
      </dgm:spPr>
      <dgm:t>
        <a:bodyPr/>
        <a:lstStyle/>
        <a:p>
          <a:r>
            <a:rPr lang="nl-NL" dirty="0"/>
            <a:t>Material</a:t>
          </a:r>
        </a:p>
      </dgm:t>
    </dgm:pt>
    <dgm:pt modelId="{02EDA849-D2F5-4D24-ABD0-862C374149ED}" type="parTrans" cxnId="{40C2B684-C9FF-48DF-B518-74F291D3AA18}">
      <dgm:prSet/>
      <dgm:spPr/>
      <dgm:t>
        <a:bodyPr/>
        <a:lstStyle/>
        <a:p>
          <a:endParaRPr lang="nl-NL"/>
        </a:p>
      </dgm:t>
    </dgm:pt>
    <dgm:pt modelId="{DFBEFEFB-E79F-42F9-90A8-FF93F8DDBE99}" type="sibTrans" cxnId="{40C2B684-C9FF-48DF-B518-74F291D3AA18}">
      <dgm:prSet/>
      <dgm:spPr/>
      <dgm:t>
        <a:bodyPr/>
        <a:lstStyle/>
        <a:p>
          <a:endParaRPr lang="nl-NL"/>
        </a:p>
      </dgm:t>
    </dgm:pt>
    <dgm:pt modelId="{3CBD3F48-F812-4653-A65E-D384EC8CE575}">
      <dgm:prSet phldrT="[Text]"/>
      <dgm:spPr>
        <a:solidFill>
          <a:schemeClr val="accent2">
            <a:lumMod val="20000"/>
            <a:lumOff val="80000"/>
            <a:alpha val="90000"/>
          </a:schemeClr>
        </a:solidFill>
      </dgm:spPr>
      <dgm:t>
        <a:bodyPr/>
        <a:lstStyle/>
        <a:p>
          <a:r>
            <a:rPr lang="nl-NL" dirty="0"/>
            <a:t>Power</a:t>
          </a:r>
        </a:p>
      </dgm:t>
    </dgm:pt>
    <dgm:pt modelId="{9A59AB32-0219-45FB-AFA8-5016CFC673B9}" type="parTrans" cxnId="{0CF4EE48-B9E0-4778-A98F-45EC21D3FDDA}">
      <dgm:prSet/>
      <dgm:spPr/>
      <dgm:t>
        <a:bodyPr/>
        <a:lstStyle/>
        <a:p>
          <a:endParaRPr lang="nl-NL"/>
        </a:p>
      </dgm:t>
    </dgm:pt>
    <dgm:pt modelId="{42724908-2B3D-4C7B-BBA0-D1B7F6B7FA98}" type="sibTrans" cxnId="{0CF4EE48-B9E0-4778-A98F-45EC21D3FDDA}">
      <dgm:prSet/>
      <dgm:spPr/>
      <dgm:t>
        <a:bodyPr/>
        <a:lstStyle/>
        <a:p>
          <a:endParaRPr lang="nl-NL"/>
        </a:p>
      </dgm:t>
    </dgm:pt>
    <dgm:pt modelId="{2395CD65-0F91-49D3-AC5E-06697FC53BD5}">
      <dgm:prSet phldrT="[Text]"/>
      <dgm:spPr>
        <a:solidFill>
          <a:schemeClr val="accent6">
            <a:lumMod val="20000"/>
            <a:lumOff val="80000"/>
          </a:schemeClr>
        </a:solidFill>
      </dgm:spPr>
      <dgm:t>
        <a:bodyPr/>
        <a:lstStyle/>
        <a:p>
          <a:r>
            <a:rPr lang="nl-NL" dirty="0"/>
            <a:t>Feelings</a:t>
          </a:r>
        </a:p>
      </dgm:t>
    </dgm:pt>
    <dgm:pt modelId="{C9008A10-568D-4EF5-848C-A9C76729D47B}" type="parTrans" cxnId="{EDD24C3E-BE5A-4604-8F0E-B32E7039D278}">
      <dgm:prSet/>
      <dgm:spPr/>
      <dgm:t>
        <a:bodyPr/>
        <a:lstStyle/>
        <a:p>
          <a:endParaRPr lang="nl-NL"/>
        </a:p>
      </dgm:t>
    </dgm:pt>
    <dgm:pt modelId="{287A7F86-9BD0-4C04-95CE-433C4268F8CA}" type="sibTrans" cxnId="{EDD24C3E-BE5A-4604-8F0E-B32E7039D278}">
      <dgm:prSet/>
      <dgm:spPr/>
      <dgm:t>
        <a:bodyPr/>
        <a:lstStyle/>
        <a:p>
          <a:endParaRPr lang="nl-NL"/>
        </a:p>
      </dgm:t>
    </dgm:pt>
    <dgm:pt modelId="{0487AE3B-FB4E-4E80-AB27-C048C14856CB}">
      <dgm:prSet phldrT="[Text]"/>
      <dgm:spPr>
        <a:solidFill>
          <a:schemeClr val="accent6">
            <a:lumMod val="40000"/>
            <a:lumOff val="60000"/>
          </a:schemeClr>
        </a:solidFill>
      </dgm:spPr>
      <dgm:t>
        <a:bodyPr/>
        <a:lstStyle/>
        <a:p>
          <a:r>
            <a:rPr lang="nl-NL" dirty="0"/>
            <a:t>Senses</a:t>
          </a:r>
        </a:p>
      </dgm:t>
    </dgm:pt>
    <dgm:pt modelId="{31BB79F6-D362-4A7C-9793-D2F6B2FCA4F1}" type="parTrans" cxnId="{16DB4A49-C135-4E1C-BAA9-F5DB499BEB68}">
      <dgm:prSet/>
      <dgm:spPr/>
      <dgm:t>
        <a:bodyPr/>
        <a:lstStyle/>
        <a:p>
          <a:endParaRPr lang="nl-NL"/>
        </a:p>
      </dgm:t>
    </dgm:pt>
    <dgm:pt modelId="{4734CDC0-907F-451A-B7F4-410A214D0B4B}" type="sibTrans" cxnId="{16DB4A49-C135-4E1C-BAA9-F5DB499BEB68}">
      <dgm:prSet/>
      <dgm:spPr/>
      <dgm:t>
        <a:bodyPr/>
        <a:lstStyle/>
        <a:p>
          <a:endParaRPr lang="nl-NL"/>
        </a:p>
      </dgm:t>
    </dgm:pt>
    <dgm:pt modelId="{AEF822BD-FD8D-43A7-B32D-D322D536ABD1}" type="pres">
      <dgm:prSet presAssocID="{CDA91A90-5EF1-43CC-B477-9745FFDB15D1}" presName="theList" presStyleCnt="0">
        <dgm:presLayoutVars>
          <dgm:dir/>
          <dgm:animLvl val="lvl"/>
          <dgm:resizeHandles val="exact"/>
        </dgm:presLayoutVars>
      </dgm:prSet>
      <dgm:spPr/>
    </dgm:pt>
    <dgm:pt modelId="{CB8A17D0-54C5-409A-8401-7764095A8A7F}" type="pres">
      <dgm:prSet presAssocID="{EEC2CB5C-907D-47C6-9AD7-8ECFD9228DA0}" presName="compNode" presStyleCnt="0"/>
      <dgm:spPr/>
    </dgm:pt>
    <dgm:pt modelId="{2A69C77F-8B43-4B52-877A-DA20F8946ACC}" type="pres">
      <dgm:prSet presAssocID="{EEC2CB5C-907D-47C6-9AD7-8ECFD9228DA0}" presName="noGeometry" presStyleCnt="0"/>
      <dgm:spPr/>
    </dgm:pt>
    <dgm:pt modelId="{7A743407-2C5D-4E8E-AD55-6C1E382E2252}" type="pres">
      <dgm:prSet presAssocID="{EEC2CB5C-907D-47C6-9AD7-8ECFD9228DA0}" presName="childTextVisible" presStyleLbl="bgAccFollowNode1" presStyleIdx="0" presStyleCnt="3">
        <dgm:presLayoutVars>
          <dgm:bulletEnabled val="1"/>
        </dgm:presLayoutVars>
      </dgm:prSet>
      <dgm:spPr/>
    </dgm:pt>
    <dgm:pt modelId="{504FA148-3A06-4F29-AA5F-2D23BE46DFFD}" type="pres">
      <dgm:prSet presAssocID="{EEC2CB5C-907D-47C6-9AD7-8ECFD9228DA0}" presName="childTextHidden" presStyleLbl="bgAccFollowNode1" presStyleIdx="0" presStyleCnt="3"/>
      <dgm:spPr/>
    </dgm:pt>
    <dgm:pt modelId="{00CDADA4-E57F-45E5-84F9-AD9DC2375957}" type="pres">
      <dgm:prSet presAssocID="{EEC2CB5C-907D-47C6-9AD7-8ECFD9228DA0}" presName="parentText" presStyleLbl="node1" presStyleIdx="0" presStyleCnt="3">
        <dgm:presLayoutVars>
          <dgm:chMax val="1"/>
          <dgm:bulletEnabled val="1"/>
        </dgm:presLayoutVars>
      </dgm:prSet>
      <dgm:spPr/>
    </dgm:pt>
    <dgm:pt modelId="{4FF038AB-C102-45D6-8B99-1D18DDE9D534}" type="pres">
      <dgm:prSet presAssocID="{EEC2CB5C-907D-47C6-9AD7-8ECFD9228DA0}" presName="aSpace" presStyleCnt="0"/>
      <dgm:spPr/>
    </dgm:pt>
    <dgm:pt modelId="{CEE6BD87-C8FE-45DF-93CC-6BEBA3C043FA}" type="pres">
      <dgm:prSet presAssocID="{5A8E6250-BBF6-4300-81B6-58978522F47A}" presName="compNode" presStyleCnt="0"/>
      <dgm:spPr/>
    </dgm:pt>
    <dgm:pt modelId="{31D3593F-6A8C-4897-9D5B-37C4F8BD814F}" type="pres">
      <dgm:prSet presAssocID="{5A8E6250-BBF6-4300-81B6-58978522F47A}" presName="noGeometry" presStyleCnt="0"/>
      <dgm:spPr/>
    </dgm:pt>
    <dgm:pt modelId="{B6A8EF2C-BD7E-48C4-BA58-5EDFCB978C35}" type="pres">
      <dgm:prSet presAssocID="{5A8E6250-BBF6-4300-81B6-58978522F47A}" presName="childTextVisible" presStyleLbl="bgAccFollowNode1" presStyleIdx="1" presStyleCnt="3">
        <dgm:presLayoutVars>
          <dgm:bulletEnabled val="1"/>
        </dgm:presLayoutVars>
      </dgm:prSet>
      <dgm:spPr/>
    </dgm:pt>
    <dgm:pt modelId="{F03918A9-3A6D-4BD2-8C77-65067D4801E2}" type="pres">
      <dgm:prSet presAssocID="{5A8E6250-BBF6-4300-81B6-58978522F47A}" presName="childTextHidden" presStyleLbl="bgAccFollowNode1" presStyleIdx="1" presStyleCnt="3"/>
      <dgm:spPr/>
    </dgm:pt>
    <dgm:pt modelId="{2CE1855E-335A-4957-A66A-BC9E2B8D3469}" type="pres">
      <dgm:prSet presAssocID="{5A8E6250-BBF6-4300-81B6-58978522F47A}" presName="parentText" presStyleLbl="node1" presStyleIdx="1" presStyleCnt="3">
        <dgm:presLayoutVars>
          <dgm:chMax val="1"/>
          <dgm:bulletEnabled val="1"/>
        </dgm:presLayoutVars>
      </dgm:prSet>
      <dgm:spPr/>
    </dgm:pt>
    <dgm:pt modelId="{EE462D3B-5BDB-4BDD-BFAC-8B1A1E914E9A}" type="pres">
      <dgm:prSet presAssocID="{5A8E6250-BBF6-4300-81B6-58978522F47A}" presName="aSpace" presStyleCnt="0"/>
      <dgm:spPr/>
    </dgm:pt>
    <dgm:pt modelId="{9D619256-BCB6-49DB-B439-A5AA78EFB4DD}" type="pres">
      <dgm:prSet presAssocID="{3A38D96C-E4CE-488C-8C81-282E41DDF6CB}" presName="compNode" presStyleCnt="0"/>
      <dgm:spPr/>
    </dgm:pt>
    <dgm:pt modelId="{B6D77A10-1755-4195-A4CE-1786A3D60227}" type="pres">
      <dgm:prSet presAssocID="{3A38D96C-E4CE-488C-8C81-282E41DDF6CB}" presName="noGeometry" presStyleCnt="0"/>
      <dgm:spPr/>
    </dgm:pt>
    <dgm:pt modelId="{E6E6A7C3-1E7B-46C5-929C-BA8B2D0C82AD}" type="pres">
      <dgm:prSet presAssocID="{3A38D96C-E4CE-488C-8C81-282E41DDF6CB}" presName="childTextVisible" presStyleLbl="bgAccFollowNode1" presStyleIdx="2" presStyleCnt="3">
        <dgm:presLayoutVars>
          <dgm:bulletEnabled val="1"/>
        </dgm:presLayoutVars>
      </dgm:prSet>
      <dgm:spPr/>
    </dgm:pt>
    <dgm:pt modelId="{CC490F21-7A1D-46C4-8408-D890AF222ACB}" type="pres">
      <dgm:prSet presAssocID="{3A38D96C-E4CE-488C-8C81-282E41DDF6CB}" presName="childTextHidden" presStyleLbl="bgAccFollowNode1" presStyleIdx="2" presStyleCnt="3"/>
      <dgm:spPr/>
    </dgm:pt>
    <dgm:pt modelId="{655BBA28-6A83-4CD2-9A57-110FAD43B364}" type="pres">
      <dgm:prSet presAssocID="{3A38D96C-E4CE-488C-8C81-282E41DDF6CB}" presName="parentText" presStyleLbl="node1" presStyleIdx="2" presStyleCnt="3">
        <dgm:presLayoutVars>
          <dgm:chMax val="1"/>
          <dgm:bulletEnabled val="1"/>
        </dgm:presLayoutVars>
      </dgm:prSet>
      <dgm:spPr/>
    </dgm:pt>
  </dgm:ptLst>
  <dgm:cxnLst>
    <dgm:cxn modelId="{21DCCA00-BCCC-4ED0-8C6C-0BD3047FE182}" srcId="{CDA91A90-5EF1-43CC-B477-9745FFDB15D1}" destId="{5A8E6250-BBF6-4300-81B6-58978522F47A}" srcOrd="1" destOrd="0" parTransId="{0791DC56-E3BB-4AD2-BEE3-A4ABB8F435DB}" sibTransId="{EADF77DB-79B6-4B2C-891B-43B0CB370C02}"/>
    <dgm:cxn modelId="{1DF64B02-8388-4C0C-A9DA-0D2B294B76C0}" srcId="{5A8E6250-BBF6-4300-81B6-58978522F47A}" destId="{67FD21C7-B8BF-4264-82A0-13DED09BCF6A}" srcOrd="0" destOrd="0" parTransId="{6D07A941-A5B0-456D-8123-A075D2501438}" sibTransId="{33CC5D41-9E4F-4049-B93B-5C1E7FDDE364}"/>
    <dgm:cxn modelId="{64DF8304-A407-42C5-8C0A-5B5E629DCEDA}" type="presOf" srcId="{67FD21C7-B8BF-4264-82A0-13DED09BCF6A}" destId="{B6A8EF2C-BD7E-48C4-BA58-5EDFCB978C35}" srcOrd="0" destOrd="0" presId="urn:microsoft.com/office/officeart/2005/8/layout/hProcess6"/>
    <dgm:cxn modelId="{58D43416-E581-451A-87F7-3008590A1541}" type="presOf" srcId="{0487AE3B-FB4E-4E80-AB27-C048C14856CB}" destId="{504FA148-3A06-4F29-AA5F-2D23BE46DFFD}" srcOrd="1" destOrd="2" presId="urn:microsoft.com/office/officeart/2005/8/layout/hProcess6"/>
    <dgm:cxn modelId="{EC416C1B-8020-4B8D-BB3C-E4BD22418C76}" type="presOf" srcId="{527DB31B-972A-45DC-9C90-B5622383ECFA}" destId="{CC490F21-7A1D-46C4-8408-D890AF222ACB}" srcOrd="1" destOrd="0" presId="urn:microsoft.com/office/officeart/2005/8/layout/hProcess6"/>
    <dgm:cxn modelId="{F97C3124-9BDB-4EE7-8DD6-E7D83523A601}" type="presOf" srcId="{2395CD65-0F91-49D3-AC5E-06697FC53BD5}" destId="{B6A8EF2C-BD7E-48C4-BA58-5EDFCB978C35}" srcOrd="0" destOrd="1" presId="urn:microsoft.com/office/officeart/2005/8/layout/hProcess6"/>
    <dgm:cxn modelId="{DA4E8728-B714-4A09-A5E9-34C5442BC391}" srcId="{CDA91A90-5EF1-43CC-B477-9745FFDB15D1}" destId="{EEC2CB5C-907D-47C6-9AD7-8ECFD9228DA0}" srcOrd="0" destOrd="0" parTransId="{0B0A5773-1DDB-456A-9590-888C020951A5}" sibTransId="{32B13F6B-E601-49E5-B42E-13DA3BB193F3}"/>
    <dgm:cxn modelId="{0AF7322C-4D4C-4417-9CEC-633C57FB4A99}" type="presOf" srcId="{CDA91A90-5EF1-43CC-B477-9745FFDB15D1}" destId="{AEF822BD-FD8D-43A7-B32D-D322D536ABD1}" srcOrd="0" destOrd="0" presId="urn:microsoft.com/office/officeart/2005/8/layout/hProcess6"/>
    <dgm:cxn modelId="{EDD24C3E-BE5A-4604-8F0E-B32E7039D278}" srcId="{5A8E6250-BBF6-4300-81B6-58978522F47A}" destId="{2395CD65-0F91-49D3-AC5E-06697FC53BD5}" srcOrd="1" destOrd="0" parTransId="{C9008A10-568D-4EF5-848C-A9C76729D47B}" sibTransId="{287A7F86-9BD0-4C04-95CE-433C4268F8CA}"/>
    <dgm:cxn modelId="{BD79F647-3941-404B-8E18-69F5563F491F}" type="presOf" srcId="{3A38D96C-E4CE-488C-8C81-282E41DDF6CB}" destId="{655BBA28-6A83-4CD2-9A57-110FAD43B364}" srcOrd="0" destOrd="0" presId="urn:microsoft.com/office/officeart/2005/8/layout/hProcess6"/>
    <dgm:cxn modelId="{0CF4EE48-B9E0-4778-A98F-45EC21D3FDDA}" srcId="{3A38D96C-E4CE-488C-8C81-282E41DDF6CB}" destId="{3CBD3F48-F812-4653-A65E-D384EC8CE575}" srcOrd="1" destOrd="0" parTransId="{9A59AB32-0219-45FB-AFA8-5016CFC673B9}" sibTransId="{42724908-2B3D-4C7B-BBA0-D1B7F6B7FA98}"/>
    <dgm:cxn modelId="{16DB4A49-C135-4E1C-BAA9-F5DB499BEB68}" srcId="{EEC2CB5C-907D-47C6-9AD7-8ECFD9228DA0}" destId="{0487AE3B-FB4E-4E80-AB27-C048C14856CB}" srcOrd="2" destOrd="0" parTransId="{31BB79F6-D362-4A7C-9793-D2F6B2FCA4F1}" sibTransId="{4734CDC0-907F-451A-B7F4-410A214D0B4B}"/>
    <dgm:cxn modelId="{66479357-E792-4CC1-9C85-4DFCBD1E9911}" type="presOf" srcId="{527DB31B-972A-45DC-9C90-B5622383ECFA}" destId="{E6E6A7C3-1E7B-46C5-929C-BA8B2D0C82AD}" srcOrd="0" destOrd="0" presId="urn:microsoft.com/office/officeart/2005/8/layout/hProcess6"/>
    <dgm:cxn modelId="{9FF69F57-50A8-4B34-8AD0-AD19CF878B39}" type="presOf" srcId="{5A8E6250-BBF6-4300-81B6-58978522F47A}" destId="{2CE1855E-335A-4957-A66A-BC9E2B8D3469}" srcOrd="0" destOrd="0" presId="urn:microsoft.com/office/officeart/2005/8/layout/hProcess6"/>
    <dgm:cxn modelId="{04932458-659F-43E2-A61E-EE13DC9D8BD1}" type="presOf" srcId="{EEC2CB5C-907D-47C6-9AD7-8ECFD9228DA0}" destId="{00CDADA4-E57F-45E5-84F9-AD9DC2375957}" srcOrd="0" destOrd="0" presId="urn:microsoft.com/office/officeart/2005/8/layout/hProcess6"/>
    <dgm:cxn modelId="{1DD47A7D-29C0-45A9-9AA2-FE610B114450}" type="presOf" srcId="{3CBD3F48-F812-4653-A65E-D384EC8CE575}" destId="{E6E6A7C3-1E7B-46C5-929C-BA8B2D0C82AD}" srcOrd="0" destOrd="1" presId="urn:microsoft.com/office/officeart/2005/8/layout/hProcess6"/>
    <dgm:cxn modelId="{2B949184-51D2-445B-A397-1FCC21091D03}" srcId="{EEC2CB5C-907D-47C6-9AD7-8ECFD9228DA0}" destId="{C1EB832B-3119-4312-ADC4-2078690C62E9}" srcOrd="0" destOrd="0" parTransId="{3AEBFD83-4452-4E1B-956E-4DCC215350D1}" sibTransId="{A400C26F-C830-4BF9-919B-AD706C86244F}"/>
    <dgm:cxn modelId="{40C2B684-C9FF-48DF-B518-74F291D3AA18}" srcId="{3A38D96C-E4CE-488C-8C81-282E41DDF6CB}" destId="{527DB31B-972A-45DC-9C90-B5622383ECFA}" srcOrd="0" destOrd="0" parTransId="{02EDA849-D2F5-4D24-ABD0-862C374149ED}" sibTransId="{DFBEFEFB-E79F-42F9-90A8-FF93F8DDBE99}"/>
    <dgm:cxn modelId="{46EB14A0-E841-434C-A761-526198489C13}" srcId="{CDA91A90-5EF1-43CC-B477-9745FFDB15D1}" destId="{3A38D96C-E4CE-488C-8C81-282E41DDF6CB}" srcOrd="2" destOrd="0" parTransId="{0767DB05-8B35-4442-A246-A90241944445}" sibTransId="{6B7A9CC3-DC8B-40C0-8559-35F10F032574}"/>
    <dgm:cxn modelId="{52A927BB-52C7-40E9-88C9-D82F211A74B2}" type="presOf" srcId="{8E53F4EA-80DD-4205-A810-F4949C22298B}" destId="{504FA148-3A06-4F29-AA5F-2D23BE46DFFD}" srcOrd="1" destOrd="1" presId="urn:microsoft.com/office/officeart/2005/8/layout/hProcess6"/>
    <dgm:cxn modelId="{FFEB97C7-9EB2-4E1F-83CB-DD76839419F5}" type="presOf" srcId="{67FD21C7-B8BF-4264-82A0-13DED09BCF6A}" destId="{F03918A9-3A6D-4BD2-8C77-65067D4801E2}" srcOrd="1" destOrd="0" presId="urn:microsoft.com/office/officeart/2005/8/layout/hProcess6"/>
    <dgm:cxn modelId="{DA3850D3-5EE2-407A-9884-6B7351A74968}" type="presOf" srcId="{C1EB832B-3119-4312-ADC4-2078690C62E9}" destId="{7A743407-2C5D-4E8E-AD55-6C1E382E2252}" srcOrd="0" destOrd="0" presId="urn:microsoft.com/office/officeart/2005/8/layout/hProcess6"/>
    <dgm:cxn modelId="{104BE1D3-D2BD-437A-BA88-87BD367728C2}" type="presOf" srcId="{8E53F4EA-80DD-4205-A810-F4949C22298B}" destId="{7A743407-2C5D-4E8E-AD55-6C1E382E2252}" srcOrd="0" destOrd="1" presId="urn:microsoft.com/office/officeart/2005/8/layout/hProcess6"/>
    <dgm:cxn modelId="{F58016E5-8A09-4216-A0C6-0BC0BD129EB4}" type="presOf" srcId="{C1EB832B-3119-4312-ADC4-2078690C62E9}" destId="{504FA148-3A06-4F29-AA5F-2D23BE46DFFD}" srcOrd="1" destOrd="0" presId="urn:microsoft.com/office/officeart/2005/8/layout/hProcess6"/>
    <dgm:cxn modelId="{A17D5EEA-5033-459B-BEDA-3B5DFC5C538F}" type="presOf" srcId="{3CBD3F48-F812-4653-A65E-D384EC8CE575}" destId="{CC490F21-7A1D-46C4-8408-D890AF222ACB}" srcOrd="1" destOrd="1" presId="urn:microsoft.com/office/officeart/2005/8/layout/hProcess6"/>
    <dgm:cxn modelId="{2904C5ED-64C4-443E-8116-26EC6D5A3F50}" srcId="{EEC2CB5C-907D-47C6-9AD7-8ECFD9228DA0}" destId="{8E53F4EA-80DD-4205-A810-F4949C22298B}" srcOrd="1" destOrd="0" parTransId="{DC722B51-7701-430C-A45C-152E11C79619}" sibTransId="{C2D6FFE1-54E4-4555-8807-75634187B308}"/>
    <dgm:cxn modelId="{43C5B8F8-CEF6-4348-8CDA-F066960EF69C}" type="presOf" srcId="{0487AE3B-FB4E-4E80-AB27-C048C14856CB}" destId="{7A743407-2C5D-4E8E-AD55-6C1E382E2252}" srcOrd="0" destOrd="2" presId="urn:microsoft.com/office/officeart/2005/8/layout/hProcess6"/>
    <dgm:cxn modelId="{F96AD1F9-4AB6-4E73-B01A-A72869A2D2FC}" type="presOf" srcId="{2395CD65-0F91-49D3-AC5E-06697FC53BD5}" destId="{F03918A9-3A6D-4BD2-8C77-65067D4801E2}" srcOrd="1" destOrd="1" presId="urn:microsoft.com/office/officeart/2005/8/layout/hProcess6"/>
    <dgm:cxn modelId="{0CCF502C-398D-459E-BE32-91084668330C}" type="presParOf" srcId="{AEF822BD-FD8D-43A7-B32D-D322D536ABD1}" destId="{CB8A17D0-54C5-409A-8401-7764095A8A7F}" srcOrd="0" destOrd="0" presId="urn:microsoft.com/office/officeart/2005/8/layout/hProcess6"/>
    <dgm:cxn modelId="{640A5D40-AD34-47FF-9378-3B8B283E4B01}" type="presParOf" srcId="{CB8A17D0-54C5-409A-8401-7764095A8A7F}" destId="{2A69C77F-8B43-4B52-877A-DA20F8946ACC}" srcOrd="0" destOrd="0" presId="urn:microsoft.com/office/officeart/2005/8/layout/hProcess6"/>
    <dgm:cxn modelId="{B81DCB0C-0E0C-4EC7-9775-59071F541632}" type="presParOf" srcId="{CB8A17D0-54C5-409A-8401-7764095A8A7F}" destId="{7A743407-2C5D-4E8E-AD55-6C1E382E2252}" srcOrd="1" destOrd="0" presId="urn:microsoft.com/office/officeart/2005/8/layout/hProcess6"/>
    <dgm:cxn modelId="{8BA7C30D-E4C4-4A3A-AE98-06C1A7B9A16A}" type="presParOf" srcId="{CB8A17D0-54C5-409A-8401-7764095A8A7F}" destId="{504FA148-3A06-4F29-AA5F-2D23BE46DFFD}" srcOrd="2" destOrd="0" presId="urn:microsoft.com/office/officeart/2005/8/layout/hProcess6"/>
    <dgm:cxn modelId="{1B76BBC1-47A2-4AA2-9B5E-C03D1A848AFA}" type="presParOf" srcId="{CB8A17D0-54C5-409A-8401-7764095A8A7F}" destId="{00CDADA4-E57F-45E5-84F9-AD9DC2375957}" srcOrd="3" destOrd="0" presId="urn:microsoft.com/office/officeart/2005/8/layout/hProcess6"/>
    <dgm:cxn modelId="{1F2386E8-1805-4FC8-943B-43F600FFB17B}" type="presParOf" srcId="{AEF822BD-FD8D-43A7-B32D-D322D536ABD1}" destId="{4FF038AB-C102-45D6-8B99-1D18DDE9D534}" srcOrd="1" destOrd="0" presId="urn:microsoft.com/office/officeart/2005/8/layout/hProcess6"/>
    <dgm:cxn modelId="{1739C967-8444-41E1-BF1D-0AA1450EAD67}" type="presParOf" srcId="{AEF822BD-FD8D-43A7-B32D-D322D536ABD1}" destId="{CEE6BD87-C8FE-45DF-93CC-6BEBA3C043FA}" srcOrd="2" destOrd="0" presId="urn:microsoft.com/office/officeart/2005/8/layout/hProcess6"/>
    <dgm:cxn modelId="{FD10E9AF-9EAD-4592-9569-D64E5AC5910D}" type="presParOf" srcId="{CEE6BD87-C8FE-45DF-93CC-6BEBA3C043FA}" destId="{31D3593F-6A8C-4897-9D5B-37C4F8BD814F}" srcOrd="0" destOrd="0" presId="urn:microsoft.com/office/officeart/2005/8/layout/hProcess6"/>
    <dgm:cxn modelId="{84ABD644-BFB9-42CE-88BD-0F2A96D64422}" type="presParOf" srcId="{CEE6BD87-C8FE-45DF-93CC-6BEBA3C043FA}" destId="{B6A8EF2C-BD7E-48C4-BA58-5EDFCB978C35}" srcOrd="1" destOrd="0" presId="urn:microsoft.com/office/officeart/2005/8/layout/hProcess6"/>
    <dgm:cxn modelId="{7482C882-EA37-40B7-ADEB-95B59816E5E7}" type="presParOf" srcId="{CEE6BD87-C8FE-45DF-93CC-6BEBA3C043FA}" destId="{F03918A9-3A6D-4BD2-8C77-65067D4801E2}" srcOrd="2" destOrd="0" presId="urn:microsoft.com/office/officeart/2005/8/layout/hProcess6"/>
    <dgm:cxn modelId="{ABF00AF9-DFA0-4AA9-AEC1-42FCF9264BFD}" type="presParOf" srcId="{CEE6BD87-C8FE-45DF-93CC-6BEBA3C043FA}" destId="{2CE1855E-335A-4957-A66A-BC9E2B8D3469}" srcOrd="3" destOrd="0" presId="urn:microsoft.com/office/officeart/2005/8/layout/hProcess6"/>
    <dgm:cxn modelId="{44225139-C024-40ED-9E8B-CE0C54959198}" type="presParOf" srcId="{AEF822BD-FD8D-43A7-B32D-D322D536ABD1}" destId="{EE462D3B-5BDB-4BDD-BFAC-8B1A1E914E9A}" srcOrd="3" destOrd="0" presId="urn:microsoft.com/office/officeart/2005/8/layout/hProcess6"/>
    <dgm:cxn modelId="{7B304715-6D6A-45B4-9076-7B3D0A7FE649}" type="presParOf" srcId="{AEF822BD-FD8D-43A7-B32D-D322D536ABD1}" destId="{9D619256-BCB6-49DB-B439-A5AA78EFB4DD}" srcOrd="4" destOrd="0" presId="urn:microsoft.com/office/officeart/2005/8/layout/hProcess6"/>
    <dgm:cxn modelId="{0DCF1D10-264D-4C6F-80B6-C7E9AF778D72}" type="presParOf" srcId="{9D619256-BCB6-49DB-B439-A5AA78EFB4DD}" destId="{B6D77A10-1755-4195-A4CE-1786A3D60227}" srcOrd="0" destOrd="0" presId="urn:microsoft.com/office/officeart/2005/8/layout/hProcess6"/>
    <dgm:cxn modelId="{1ACD37B6-9597-4200-BBD1-0E27AA765BD8}" type="presParOf" srcId="{9D619256-BCB6-49DB-B439-A5AA78EFB4DD}" destId="{E6E6A7C3-1E7B-46C5-929C-BA8B2D0C82AD}" srcOrd="1" destOrd="0" presId="urn:microsoft.com/office/officeart/2005/8/layout/hProcess6"/>
    <dgm:cxn modelId="{D68C38A1-465F-4866-BD66-F1532355DBA0}" type="presParOf" srcId="{9D619256-BCB6-49DB-B439-A5AA78EFB4DD}" destId="{CC490F21-7A1D-46C4-8408-D890AF222ACB}" srcOrd="2" destOrd="0" presId="urn:microsoft.com/office/officeart/2005/8/layout/hProcess6"/>
    <dgm:cxn modelId="{A571C02C-3A3B-49FF-B3C1-ED0EA23B0A41}" type="presParOf" srcId="{9D619256-BCB6-49DB-B439-A5AA78EFB4DD}" destId="{655BBA28-6A83-4CD2-9A57-110FAD43B36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A91A90-5EF1-43CC-B477-9745FFDB15D1}" type="doc">
      <dgm:prSet loTypeId="urn:microsoft.com/office/officeart/2005/8/layout/hProcess6" loCatId="process" qsTypeId="urn:microsoft.com/office/officeart/2005/8/quickstyle/simple1" qsCatId="simple" csTypeId="urn:microsoft.com/office/officeart/2005/8/colors/accent1_2" csCatId="accent1" phldr="1"/>
      <dgm:spPr>
        <a:scene3d>
          <a:camera prst="orthographicFront">
            <a:rot lat="0" lon="10800000" rev="0"/>
          </a:camera>
          <a:lightRig rig="threePt" dir="t"/>
        </a:scene3d>
      </dgm:spPr>
      <dgm:t>
        <a:bodyPr/>
        <a:lstStyle/>
        <a:p>
          <a:endParaRPr lang="nl-NL"/>
        </a:p>
      </dgm:t>
    </dgm:pt>
    <dgm:pt modelId="{EEC2CB5C-907D-47C6-9AD7-8ECFD9228DA0}">
      <dgm:prSet phldrT="[Text]"/>
      <dgm:spPr>
        <a:scene3d>
          <a:camera prst="orthographicFront">
            <a:rot lat="0" lon="10800000" rev="0"/>
          </a:camera>
          <a:lightRig rig="threePt" dir="t"/>
        </a:scene3d>
        <a:sp3d/>
      </dgm:spPr>
      <dgm:t>
        <a:bodyPr>
          <a:flatTx/>
        </a:bodyPr>
        <a:lstStyle/>
        <a:p>
          <a:r>
            <a:rPr lang="nl-NL" dirty="0"/>
            <a:t>Fulfilment</a:t>
          </a:r>
        </a:p>
        <a:p>
          <a:r>
            <a:rPr lang="nl-NL" dirty="0"/>
            <a:t>Pursuit</a:t>
          </a:r>
        </a:p>
      </dgm:t>
    </dgm:pt>
    <dgm:pt modelId="{0B0A5773-1DDB-456A-9590-888C020951A5}" type="parTrans" cxnId="{DA4E8728-B714-4A09-A5E9-34C5442BC391}">
      <dgm:prSet/>
      <dgm:spPr/>
      <dgm:t>
        <a:bodyPr/>
        <a:lstStyle/>
        <a:p>
          <a:endParaRPr lang="nl-NL"/>
        </a:p>
      </dgm:t>
    </dgm:pt>
    <dgm:pt modelId="{32B13F6B-E601-49E5-B42E-13DA3BB193F3}" type="sibTrans" cxnId="{DA4E8728-B714-4A09-A5E9-34C5442BC391}">
      <dgm:prSet/>
      <dgm:spPr/>
      <dgm:t>
        <a:bodyPr/>
        <a:lstStyle/>
        <a:p>
          <a:endParaRPr lang="nl-NL"/>
        </a:p>
      </dgm:t>
    </dgm:pt>
    <dgm:pt modelId="{C1EB832B-3119-4312-ADC4-2078690C62E9}">
      <dgm:prSet phldrT="[Text]"/>
      <dgm:spPr>
        <a:solidFill>
          <a:schemeClr val="accent2">
            <a:lumMod val="40000"/>
            <a:lumOff val="60000"/>
          </a:schemeClr>
        </a:solidFill>
        <a:scene3d>
          <a:camera prst="orthographicFront">
            <a:rot lat="0" lon="10800000" rev="0"/>
          </a:camera>
          <a:lightRig rig="threePt" dir="t"/>
        </a:scene3d>
        <a:sp3d/>
      </dgm:spPr>
      <dgm:t>
        <a:bodyPr>
          <a:flatTx/>
        </a:bodyPr>
        <a:lstStyle/>
        <a:p>
          <a:r>
            <a:rPr lang="nl-NL" dirty="0"/>
            <a:t>Thoughts</a:t>
          </a:r>
        </a:p>
      </dgm:t>
    </dgm:pt>
    <dgm:pt modelId="{3AEBFD83-4452-4E1B-956E-4DCC215350D1}" type="parTrans" cxnId="{2B949184-51D2-445B-A397-1FCC21091D03}">
      <dgm:prSet/>
      <dgm:spPr/>
      <dgm:t>
        <a:bodyPr/>
        <a:lstStyle/>
        <a:p>
          <a:endParaRPr lang="nl-NL"/>
        </a:p>
      </dgm:t>
    </dgm:pt>
    <dgm:pt modelId="{A400C26F-C830-4BF9-919B-AD706C86244F}" type="sibTrans" cxnId="{2B949184-51D2-445B-A397-1FCC21091D03}">
      <dgm:prSet/>
      <dgm:spPr/>
      <dgm:t>
        <a:bodyPr/>
        <a:lstStyle/>
        <a:p>
          <a:endParaRPr lang="nl-NL"/>
        </a:p>
      </dgm:t>
    </dgm:pt>
    <dgm:pt modelId="{5A8E6250-BBF6-4300-81B6-58978522F47A}">
      <dgm:prSet phldrT="[Text]"/>
      <dgm:spPr>
        <a:scene3d>
          <a:camera prst="orthographicFront">
            <a:rot lat="0" lon="10800000" rev="0"/>
          </a:camera>
          <a:lightRig rig="threePt" dir="t"/>
        </a:scene3d>
        <a:sp3d/>
      </dgm:spPr>
      <dgm:t>
        <a:bodyPr>
          <a:flatTx/>
        </a:bodyPr>
        <a:lstStyle/>
        <a:p>
          <a:r>
            <a:rPr lang="nl-NL" dirty="0"/>
            <a:t>Dukha</a:t>
          </a:r>
        </a:p>
        <a:p>
          <a:r>
            <a:rPr lang="nl-NL" dirty="0"/>
            <a:t>(Attach)</a:t>
          </a:r>
        </a:p>
      </dgm:t>
    </dgm:pt>
    <dgm:pt modelId="{0791DC56-E3BB-4AD2-BEE3-A4ABB8F435DB}" type="parTrans" cxnId="{21DCCA00-BCCC-4ED0-8C6C-0BD3047FE182}">
      <dgm:prSet/>
      <dgm:spPr/>
      <dgm:t>
        <a:bodyPr/>
        <a:lstStyle/>
        <a:p>
          <a:endParaRPr lang="nl-NL"/>
        </a:p>
      </dgm:t>
    </dgm:pt>
    <dgm:pt modelId="{EADF77DB-79B6-4B2C-891B-43B0CB370C02}" type="sibTrans" cxnId="{21DCCA00-BCCC-4ED0-8C6C-0BD3047FE182}">
      <dgm:prSet/>
      <dgm:spPr/>
      <dgm:t>
        <a:bodyPr/>
        <a:lstStyle/>
        <a:p>
          <a:endParaRPr lang="nl-NL"/>
        </a:p>
      </dgm:t>
    </dgm:pt>
    <dgm:pt modelId="{67FD21C7-B8BF-4264-82A0-13DED09BCF6A}">
      <dgm:prSet phldrT="[Text]"/>
      <dgm:spPr>
        <a:solidFill>
          <a:schemeClr val="accent2">
            <a:lumMod val="20000"/>
            <a:lumOff val="80000"/>
          </a:schemeClr>
        </a:solidFill>
        <a:scene3d>
          <a:camera prst="orthographicFront">
            <a:rot lat="0" lon="10800000" rev="0"/>
          </a:camera>
          <a:lightRig rig="threePt" dir="t"/>
        </a:scene3d>
        <a:sp3d/>
      </dgm:spPr>
      <dgm:t>
        <a:bodyPr>
          <a:flatTx/>
        </a:bodyPr>
        <a:lstStyle/>
        <a:p>
          <a:r>
            <a:rPr lang="nl-NL" dirty="0"/>
            <a:t>Misery</a:t>
          </a:r>
        </a:p>
      </dgm:t>
    </dgm:pt>
    <dgm:pt modelId="{6D07A941-A5B0-456D-8123-A075D2501438}" type="parTrans" cxnId="{1DF64B02-8388-4C0C-A9DA-0D2B294B76C0}">
      <dgm:prSet/>
      <dgm:spPr/>
      <dgm:t>
        <a:bodyPr/>
        <a:lstStyle/>
        <a:p>
          <a:endParaRPr lang="nl-NL"/>
        </a:p>
      </dgm:t>
    </dgm:pt>
    <dgm:pt modelId="{33CC5D41-9E4F-4049-B93B-5C1E7FDDE364}" type="sibTrans" cxnId="{1DF64B02-8388-4C0C-A9DA-0D2B294B76C0}">
      <dgm:prSet/>
      <dgm:spPr/>
      <dgm:t>
        <a:bodyPr/>
        <a:lstStyle/>
        <a:p>
          <a:endParaRPr lang="nl-NL"/>
        </a:p>
      </dgm:t>
    </dgm:pt>
    <dgm:pt modelId="{A10DEC93-0AC7-4D5D-B9B3-6940A29DF468}">
      <dgm:prSet phldrT="[Text]"/>
      <dgm:spPr>
        <a:solidFill>
          <a:schemeClr val="accent2">
            <a:lumMod val="20000"/>
            <a:lumOff val="80000"/>
          </a:schemeClr>
        </a:solidFill>
        <a:scene3d>
          <a:camera prst="orthographicFront">
            <a:rot lat="0" lon="10800000" rev="0"/>
          </a:camera>
          <a:lightRig rig="threePt" dir="t"/>
        </a:scene3d>
        <a:sp3d/>
      </dgm:spPr>
      <dgm:t>
        <a:bodyPr>
          <a:flatTx/>
        </a:bodyPr>
        <a:lstStyle/>
        <a:p>
          <a:r>
            <a:rPr lang="nl-NL" dirty="0"/>
            <a:t>Pain</a:t>
          </a:r>
        </a:p>
      </dgm:t>
    </dgm:pt>
    <dgm:pt modelId="{BD7C3D1E-E46E-487F-B1AD-7F9E5663BB12}" type="parTrans" cxnId="{475CED49-D991-4F5C-92E7-EF5FC80D799B}">
      <dgm:prSet/>
      <dgm:spPr/>
      <dgm:t>
        <a:bodyPr/>
        <a:lstStyle/>
        <a:p>
          <a:endParaRPr lang="nl-NL"/>
        </a:p>
      </dgm:t>
    </dgm:pt>
    <dgm:pt modelId="{25DDC0CB-B054-4627-B757-7790C06E1414}" type="sibTrans" cxnId="{475CED49-D991-4F5C-92E7-EF5FC80D799B}">
      <dgm:prSet/>
      <dgm:spPr/>
      <dgm:t>
        <a:bodyPr/>
        <a:lstStyle/>
        <a:p>
          <a:endParaRPr lang="nl-NL"/>
        </a:p>
      </dgm:t>
    </dgm:pt>
    <dgm:pt modelId="{3A38D96C-E4CE-488C-8C81-282E41DDF6CB}">
      <dgm:prSet phldrT="[Text]"/>
      <dgm:spPr>
        <a:scene3d>
          <a:camera prst="orthographicFront">
            <a:rot lat="0" lon="10800000" rev="0"/>
          </a:camera>
          <a:lightRig rig="threePt" dir="t"/>
        </a:scene3d>
        <a:sp3d/>
      </dgm:spPr>
      <dgm:t>
        <a:bodyPr>
          <a:flatTx/>
        </a:bodyPr>
        <a:lstStyle/>
        <a:p>
          <a:r>
            <a:rPr lang="nl-NL" dirty="0"/>
            <a:t>Dying Person</a:t>
          </a:r>
        </a:p>
      </dgm:t>
    </dgm:pt>
    <dgm:pt modelId="{0767DB05-8B35-4442-A246-A90241944445}" type="parTrans" cxnId="{46EB14A0-E841-434C-A761-526198489C13}">
      <dgm:prSet/>
      <dgm:spPr/>
      <dgm:t>
        <a:bodyPr/>
        <a:lstStyle/>
        <a:p>
          <a:endParaRPr lang="nl-NL"/>
        </a:p>
      </dgm:t>
    </dgm:pt>
    <dgm:pt modelId="{6B7A9CC3-DC8B-40C0-8559-35F10F032574}" type="sibTrans" cxnId="{46EB14A0-E841-434C-A761-526198489C13}">
      <dgm:prSet/>
      <dgm:spPr/>
      <dgm:t>
        <a:bodyPr/>
        <a:lstStyle/>
        <a:p>
          <a:endParaRPr lang="nl-NL"/>
        </a:p>
      </dgm:t>
    </dgm:pt>
    <dgm:pt modelId="{527DB31B-972A-45DC-9C90-B5622383ECFA}">
      <dgm:prSet phldrT="[Text]"/>
      <dgm:spPr>
        <a:scene3d>
          <a:camera prst="orthographicFront">
            <a:rot lat="0" lon="10800000" rev="0"/>
          </a:camera>
          <a:lightRig rig="threePt" dir="t"/>
        </a:scene3d>
        <a:sp3d/>
      </dgm:spPr>
      <dgm:t>
        <a:bodyPr>
          <a:flatTx/>
        </a:bodyPr>
        <a:lstStyle/>
        <a:p>
          <a:r>
            <a:rPr lang="nl-NL" dirty="0"/>
            <a:t>ideas</a:t>
          </a:r>
        </a:p>
      </dgm:t>
    </dgm:pt>
    <dgm:pt modelId="{02EDA849-D2F5-4D24-ABD0-862C374149ED}" type="parTrans" cxnId="{40C2B684-C9FF-48DF-B518-74F291D3AA18}">
      <dgm:prSet/>
      <dgm:spPr/>
      <dgm:t>
        <a:bodyPr/>
        <a:lstStyle/>
        <a:p>
          <a:endParaRPr lang="nl-NL"/>
        </a:p>
      </dgm:t>
    </dgm:pt>
    <dgm:pt modelId="{DFBEFEFB-E79F-42F9-90A8-FF93F8DDBE99}" type="sibTrans" cxnId="{40C2B684-C9FF-48DF-B518-74F291D3AA18}">
      <dgm:prSet/>
      <dgm:spPr/>
      <dgm:t>
        <a:bodyPr/>
        <a:lstStyle/>
        <a:p>
          <a:endParaRPr lang="nl-NL"/>
        </a:p>
      </dgm:t>
    </dgm:pt>
    <dgm:pt modelId="{3CBD3F48-F812-4653-A65E-D384EC8CE575}">
      <dgm:prSet phldrT="[Text]"/>
      <dgm:spPr>
        <a:scene3d>
          <a:camera prst="orthographicFront">
            <a:rot lat="0" lon="10800000" rev="0"/>
          </a:camera>
          <a:lightRig rig="threePt" dir="t"/>
        </a:scene3d>
        <a:sp3d/>
      </dgm:spPr>
      <dgm:t>
        <a:bodyPr>
          <a:flatTx/>
        </a:bodyPr>
        <a:lstStyle/>
        <a:p>
          <a:r>
            <a:rPr lang="nl-NL" dirty="0"/>
            <a:t>impulses</a:t>
          </a:r>
        </a:p>
      </dgm:t>
    </dgm:pt>
    <dgm:pt modelId="{9A59AB32-0219-45FB-AFA8-5016CFC673B9}" type="parTrans" cxnId="{0CF4EE48-B9E0-4778-A98F-45EC21D3FDDA}">
      <dgm:prSet/>
      <dgm:spPr/>
      <dgm:t>
        <a:bodyPr/>
        <a:lstStyle/>
        <a:p>
          <a:endParaRPr lang="nl-NL"/>
        </a:p>
      </dgm:t>
    </dgm:pt>
    <dgm:pt modelId="{42724908-2B3D-4C7B-BBA0-D1B7F6B7FA98}" type="sibTrans" cxnId="{0CF4EE48-B9E0-4778-A98F-45EC21D3FDDA}">
      <dgm:prSet/>
      <dgm:spPr/>
      <dgm:t>
        <a:bodyPr/>
        <a:lstStyle/>
        <a:p>
          <a:endParaRPr lang="nl-NL"/>
        </a:p>
      </dgm:t>
    </dgm:pt>
    <dgm:pt modelId="{A13F6CD1-EB46-4E33-8234-3C2B4374B3EF}">
      <dgm:prSet phldrT="[Text]"/>
      <dgm:spPr>
        <a:solidFill>
          <a:schemeClr val="accent2">
            <a:lumMod val="20000"/>
            <a:lumOff val="80000"/>
          </a:schemeClr>
        </a:solidFill>
        <a:scene3d>
          <a:camera prst="orthographicFront">
            <a:rot lat="0" lon="10800000" rev="0"/>
          </a:camera>
          <a:lightRig rig="threePt" dir="t"/>
        </a:scene3d>
        <a:sp3d/>
      </dgm:spPr>
      <dgm:t>
        <a:bodyPr>
          <a:flatTx/>
        </a:bodyPr>
        <a:lstStyle/>
        <a:p>
          <a:r>
            <a:rPr lang="nl-NL" dirty="0"/>
            <a:t>Sorrow</a:t>
          </a:r>
        </a:p>
      </dgm:t>
    </dgm:pt>
    <dgm:pt modelId="{1F97020C-33F8-406B-809D-DE90156EFC27}" type="parTrans" cxnId="{31837EB3-8CB4-45C2-A6CA-AE4FDDDC5364}">
      <dgm:prSet/>
      <dgm:spPr/>
      <dgm:t>
        <a:bodyPr/>
        <a:lstStyle/>
        <a:p>
          <a:endParaRPr lang="nl-NL"/>
        </a:p>
      </dgm:t>
    </dgm:pt>
    <dgm:pt modelId="{6E457C7B-760B-48FF-8159-D287EFBDFFDF}" type="sibTrans" cxnId="{31837EB3-8CB4-45C2-A6CA-AE4FDDDC5364}">
      <dgm:prSet/>
      <dgm:spPr/>
      <dgm:t>
        <a:bodyPr/>
        <a:lstStyle/>
        <a:p>
          <a:endParaRPr lang="nl-NL"/>
        </a:p>
      </dgm:t>
    </dgm:pt>
    <dgm:pt modelId="{5C99E393-EF6A-49EF-991C-19AAAE74FEAA}">
      <dgm:prSet phldrT="[Text]"/>
      <dgm:spPr>
        <a:solidFill>
          <a:schemeClr val="accent2">
            <a:lumMod val="20000"/>
            <a:lumOff val="80000"/>
          </a:schemeClr>
        </a:solidFill>
        <a:scene3d>
          <a:camera prst="orthographicFront">
            <a:rot lat="0" lon="10800000" rev="0"/>
          </a:camera>
          <a:lightRig rig="threePt" dir="t"/>
        </a:scene3d>
        <a:sp3d/>
      </dgm:spPr>
      <dgm:t>
        <a:bodyPr>
          <a:flatTx/>
        </a:bodyPr>
        <a:lstStyle/>
        <a:p>
          <a:r>
            <a:rPr lang="nl-NL" dirty="0"/>
            <a:t>Despair</a:t>
          </a:r>
        </a:p>
      </dgm:t>
    </dgm:pt>
    <dgm:pt modelId="{A1202DC0-7D64-4A3A-B241-6F0CF4C2A5B3}" type="parTrans" cxnId="{8F44C9C8-7E2A-4457-B0C9-474E2E62232D}">
      <dgm:prSet/>
      <dgm:spPr/>
      <dgm:t>
        <a:bodyPr/>
        <a:lstStyle/>
        <a:p>
          <a:endParaRPr lang="nl-NL"/>
        </a:p>
      </dgm:t>
    </dgm:pt>
    <dgm:pt modelId="{4564FF9C-4591-4618-A3EF-053C798C8530}" type="sibTrans" cxnId="{8F44C9C8-7E2A-4457-B0C9-474E2E62232D}">
      <dgm:prSet/>
      <dgm:spPr/>
      <dgm:t>
        <a:bodyPr/>
        <a:lstStyle/>
        <a:p>
          <a:endParaRPr lang="nl-NL"/>
        </a:p>
      </dgm:t>
    </dgm:pt>
    <dgm:pt modelId="{0E451618-2DEF-462C-86C8-34D7DC9BFA44}">
      <dgm:prSet phldrT="[Text]"/>
      <dgm:spPr>
        <a:solidFill>
          <a:schemeClr val="accent2">
            <a:lumMod val="40000"/>
            <a:lumOff val="60000"/>
          </a:schemeClr>
        </a:solidFill>
        <a:scene3d>
          <a:camera prst="orthographicFront">
            <a:rot lat="0" lon="10800000" rev="0"/>
          </a:camera>
          <a:lightRig rig="threePt" dir="t"/>
        </a:scene3d>
        <a:sp3d/>
      </dgm:spPr>
      <dgm:t>
        <a:bodyPr>
          <a:flatTx/>
        </a:bodyPr>
        <a:lstStyle/>
        <a:p>
          <a:r>
            <a:rPr lang="nl-NL" dirty="0"/>
            <a:t>Choices</a:t>
          </a:r>
        </a:p>
      </dgm:t>
    </dgm:pt>
    <dgm:pt modelId="{020836D9-70AB-47E0-A635-28B36006F3C6}" type="parTrans" cxnId="{C4EBA210-400C-473D-82E9-1D0CFE9B65B2}">
      <dgm:prSet/>
      <dgm:spPr/>
      <dgm:t>
        <a:bodyPr/>
        <a:lstStyle/>
        <a:p>
          <a:endParaRPr lang="nl-NL"/>
        </a:p>
      </dgm:t>
    </dgm:pt>
    <dgm:pt modelId="{99B5B2F7-7D64-4000-8F82-AE9B5DF01D88}" type="sibTrans" cxnId="{C4EBA210-400C-473D-82E9-1D0CFE9B65B2}">
      <dgm:prSet/>
      <dgm:spPr/>
      <dgm:t>
        <a:bodyPr/>
        <a:lstStyle/>
        <a:p>
          <a:endParaRPr lang="nl-NL"/>
        </a:p>
      </dgm:t>
    </dgm:pt>
    <dgm:pt modelId="{8439729A-D90C-4B2F-ADD7-120BA6FEF560}">
      <dgm:prSet phldrT="[Text]"/>
      <dgm:spPr>
        <a:solidFill>
          <a:schemeClr val="accent2">
            <a:lumMod val="40000"/>
            <a:lumOff val="60000"/>
          </a:schemeClr>
        </a:solidFill>
        <a:scene3d>
          <a:camera prst="orthographicFront">
            <a:rot lat="0" lon="10800000" rev="0"/>
          </a:camera>
          <a:lightRig rig="threePt" dir="t"/>
        </a:scene3d>
        <a:sp3d/>
      </dgm:spPr>
      <dgm:t>
        <a:bodyPr>
          <a:flatTx/>
        </a:bodyPr>
        <a:lstStyle/>
        <a:p>
          <a:endParaRPr lang="nl-NL" dirty="0"/>
        </a:p>
      </dgm:t>
    </dgm:pt>
    <dgm:pt modelId="{05BAE1FC-EA8F-4686-83BE-C6968CF7FE8B}" type="parTrans" cxnId="{7DF12644-BD9F-4CC1-AD74-421B2296DDE2}">
      <dgm:prSet/>
      <dgm:spPr/>
      <dgm:t>
        <a:bodyPr/>
        <a:lstStyle/>
        <a:p>
          <a:endParaRPr lang="nl-NL"/>
        </a:p>
      </dgm:t>
    </dgm:pt>
    <dgm:pt modelId="{D20FC2A5-F9A8-4752-A735-042A384CB1A0}" type="sibTrans" cxnId="{7DF12644-BD9F-4CC1-AD74-421B2296DDE2}">
      <dgm:prSet/>
      <dgm:spPr/>
      <dgm:t>
        <a:bodyPr/>
        <a:lstStyle/>
        <a:p>
          <a:endParaRPr lang="nl-NL"/>
        </a:p>
      </dgm:t>
    </dgm:pt>
    <dgm:pt modelId="{E2621276-0EA5-4559-BA63-711F8FE997C1}">
      <dgm:prSet phldrT="[Text]"/>
      <dgm:spPr>
        <a:solidFill>
          <a:schemeClr val="accent2">
            <a:lumMod val="40000"/>
            <a:lumOff val="60000"/>
          </a:schemeClr>
        </a:solidFill>
        <a:scene3d>
          <a:camera prst="orthographicFront">
            <a:rot lat="0" lon="10800000" rev="0"/>
          </a:camera>
          <a:lightRig rig="threePt" dir="t"/>
        </a:scene3d>
        <a:sp3d/>
      </dgm:spPr>
      <dgm:t>
        <a:bodyPr>
          <a:flatTx/>
        </a:bodyPr>
        <a:lstStyle/>
        <a:p>
          <a:r>
            <a:rPr lang="nl-NL" dirty="0"/>
            <a:t>Emotions</a:t>
          </a:r>
        </a:p>
      </dgm:t>
    </dgm:pt>
    <dgm:pt modelId="{5791F31A-9A6A-4AF1-B277-DAD91453B187}" type="parTrans" cxnId="{C07D1D93-4F8B-4B1E-A045-F66787026A49}">
      <dgm:prSet/>
      <dgm:spPr/>
      <dgm:t>
        <a:bodyPr/>
        <a:lstStyle/>
        <a:p>
          <a:endParaRPr lang="nl-NL"/>
        </a:p>
      </dgm:t>
    </dgm:pt>
    <dgm:pt modelId="{A145A0A1-363A-4956-A2F7-396E654A1406}" type="sibTrans" cxnId="{C07D1D93-4F8B-4B1E-A045-F66787026A49}">
      <dgm:prSet/>
      <dgm:spPr/>
      <dgm:t>
        <a:bodyPr/>
        <a:lstStyle/>
        <a:p>
          <a:endParaRPr lang="nl-NL"/>
        </a:p>
      </dgm:t>
    </dgm:pt>
    <dgm:pt modelId="{DFDB2919-7CE6-4802-A0A0-09DB5DEE9F56}">
      <dgm:prSet phldrT="[Text]"/>
      <dgm:spPr>
        <a:solidFill>
          <a:schemeClr val="accent2">
            <a:lumMod val="40000"/>
            <a:lumOff val="60000"/>
          </a:schemeClr>
        </a:solidFill>
        <a:scene3d>
          <a:camera prst="orthographicFront">
            <a:rot lat="0" lon="10800000" rev="0"/>
          </a:camera>
          <a:lightRig rig="threePt" dir="t"/>
        </a:scene3d>
        <a:sp3d/>
      </dgm:spPr>
      <dgm:t>
        <a:bodyPr>
          <a:flatTx/>
        </a:bodyPr>
        <a:lstStyle/>
        <a:p>
          <a:r>
            <a:rPr lang="nl-NL" dirty="0"/>
            <a:t>Actions</a:t>
          </a:r>
        </a:p>
      </dgm:t>
    </dgm:pt>
    <dgm:pt modelId="{B17839EA-F5C0-4E11-BD9D-9761E58748B3}" type="parTrans" cxnId="{6B6699BF-C83C-492F-946F-69C194960EBA}">
      <dgm:prSet/>
      <dgm:spPr/>
      <dgm:t>
        <a:bodyPr/>
        <a:lstStyle/>
        <a:p>
          <a:endParaRPr lang="nl-NL"/>
        </a:p>
      </dgm:t>
    </dgm:pt>
    <dgm:pt modelId="{2C8DCE24-4EAC-4A3C-BB58-B49EF61856A4}" type="sibTrans" cxnId="{6B6699BF-C83C-492F-946F-69C194960EBA}">
      <dgm:prSet/>
      <dgm:spPr/>
      <dgm:t>
        <a:bodyPr/>
        <a:lstStyle/>
        <a:p>
          <a:endParaRPr lang="nl-NL"/>
        </a:p>
      </dgm:t>
    </dgm:pt>
    <dgm:pt modelId="{AEF822BD-FD8D-43A7-B32D-D322D536ABD1}" type="pres">
      <dgm:prSet presAssocID="{CDA91A90-5EF1-43CC-B477-9745FFDB15D1}" presName="theList" presStyleCnt="0">
        <dgm:presLayoutVars>
          <dgm:dir/>
          <dgm:animLvl val="lvl"/>
          <dgm:resizeHandles val="exact"/>
        </dgm:presLayoutVars>
      </dgm:prSet>
      <dgm:spPr/>
    </dgm:pt>
    <dgm:pt modelId="{CB8A17D0-54C5-409A-8401-7764095A8A7F}" type="pres">
      <dgm:prSet presAssocID="{EEC2CB5C-907D-47C6-9AD7-8ECFD9228DA0}" presName="compNode" presStyleCnt="0"/>
      <dgm:spPr>
        <a:scene3d>
          <a:camera prst="orthographicFront">
            <a:rot lat="0" lon="10800000" rev="0"/>
          </a:camera>
          <a:lightRig rig="threePt" dir="t"/>
        </a:scene3d>
        <a:sp3d/>
      </dgm:spPr>
    </dgm:pt>
    <dgm:pt modelId="{2A69C77F-8B43-4B52-877A-DA20F8946ACC}" type="pres">
      <dgm:prSet presAssocID="{EEC2CB5C-907D-47C6-9AD7-8ECFD9228DA0}" presName="noGeometry" presStyleCnt="0"/>
      <dgm:spPr>
        <a:scene3d>
          <a:camera prst="orthographicFront">
            <a:rot lat="0" lon="10800000" rev="0"/>
          </a:camera>
          <a:lightRig rig="threePt" dir="t"/>
        </a:scene3d>
        <a:sp3d/>
      </dgm:spPr>
    </dgm:pt>
    <dgm:pt modelId="{7A743407-2C5D-4E8E-AD55-6C1E382E2252}" type="pres">
      <dgm:prSet presAssocID="{EEC2CB5C-907D-47C6-9AD7-8ECFD9228DA0}" presName="childTextVisible" presStyleLbl="bgAccFollowNode1" presStyleIdx="0" presStyleCnt="3">
        <dgm:presLayoutVars>
          <dgm:bulletEnabled val="1"/>
        </dgm:presLayoutVars>
      </dgm:prSet>
      <dgm:spPr/>
    </dgm:pt>
    <dgm:pt modelId="{504FA148-3A06-4F29-AA5F-2D23BE46DFFD}" type="pres">
      <dgm:prSet presAssocID="{EEC2CB5C-907D-47C6-9AD7-8ECFD9228DA0}" presName="childTextHidden" presStyleLbl="bgAccFollowNode1" presStyleIdx="0" presStyleCnt="3"/>
      <dgm:spPr/>
    </dgm:pt>
    <dgm:pt modelId="{00CDADA4-E57F-45E5-84F9-AD9DC2375957}" type="pres">
      <dgm:prSet presAssocID="{EEC2CB5C-907D-47C6-9AD7-8ECFD9228DA0}" presName="parentText" presStyleLbl="node1" presStyleIdx="0" presStyleCnt="3" custLinFactNeighborX="5938" custLinFactNeighborY="-2375">
        <dgm:presLayoutVars>
          <dgm:chMax val="1"/>
          <dgm:bulletEnabled val="1"/>
        </dgm:presLayoutVars>
      </dgm:prSet>
      <dgm:spPr/>
    </dgm:pt>
    <dgm:pt modelId="{4FF038AB-C102-45D6-8B99-1D18DDE9D534}" type="pres">
      <dgm:prSet presAssocID="{EEC2CB5C-907D-47C6-9AD7-8ECFD9228DA0}" presName="aSpace" presStyleCnt="0"/>
      <dgm:spPr>
        <a:scene3d>
          <a:camera prst="orthographicFront">
            <a:rot lat="0" lon="10800000" rev="0"/>
          </a:camera>
          <a:lightRig rig="threePt" dir="t"/>
        </a:scene3d>
        <a:sp3d/>
      </dgm:spPr>
    </dgm:pt>
    <dgm:pt modelId="{CEE6BD87-C8FE-45DF-93CC-6BEBA3C043FA}" type="pres">
      <dgm:prSet presAssocID="{5A8E6250-BBF6-4300-81B6-58978522F47A}" presName="compNode" presStyleCnt="0"/>
      <dgm:spPr>
        <a:scene3d>
          <a:camera prst="orthographicFront">
            <a:rot lat="0" lon="10800000" rev="0"/>
          </a:camera>
          <a:lightRig rig="threePt" dir="t"/>
        </a:scene3d>
        <a:sp3d/>
      </dgm:spPr>
    </dgm:pt>
    <dgm:pt modelId="{31D3593F-6A8C-4897-9D5B-37C4F8BD814F}" type="pres">
      <dgm:prSet presAssocID="{5A8E6250-BBF6-4300-81B6-58978522F47A}" presName="noGeometry" presStyleCnt="0"/>
      <dgm:spPr>
        <a:scene3d>
          <a:camera prst="orthographicFront">
            <a:rot lat="0" lon="10800000" rev="0"/>
          </a:camera>
          <a:lightRig rig="threePt" dir="t"/>
        </a:scene3d>
        <a:sp3d/>
      </dgm:spPr>
    </dgm:pt>
    <dgm:pt modelId="{B6A8EF2C-BD7E-48C4-BA58-5EDFCB978C35}" type="pres">
      <dgm:prSet presAssocID="{5A8E6250-BBF6-4300-81B6-58978522F47A}" presName="childTextVisible" presStyleLbl="bgAccFollowNode1" presStyleIdx="1" presStyleCnt="3">
        <dgm:presLayoutVars>
          <dgm:bulletEnabled val="1"/>
        </dgm:presLayoutVars>
      </dgm:prSet>
      <dgm:spPr/>
    </dgm:pt>
    <dgm:pt modelId="{F03918A9-3A6D-4BD2-8C77-65067D4801E2}" type="pres">
      <dgm:prSet presAssocID="{5A8E6250-BBF6-4300-81B6-58978522F47A}" presName="childTextHidden" presStyleLbl="bgAccFollowNode1" presStyleIdx="1" presStyleCnt="3"/>
      <dgm:spPr/>
    </dgm:pt>
    <dgm:pt modelId="{2CE1855E-335A-4957-A66A-BC9E2B8D3469}" type="pres">
      <dgm:prSet presAssocID="{5A8E6250-BBF6-4300-81B6-58978522F47A}" presName="parentText" presStyleLbl="node1" presStyleIdx="1" presStyleCnt="3">
        <dgm:presLayoutVars>
          <dgm:chMax val="1"/>
          <dgm:bulletEnabled val="1"/>
        </dgm:presLayoutVars>
      </dgm:prSet>
      <dgm:spPr/>
    </dgm:pt>
    <dgm:pt modelId="{EE462D3B-5BDB-4BDD-BFAC-8B1A1E914E9A}" type="pres">
      <dgm:prSet presAssocID="{5A8E6250-BBF6-4300-81B6-58978522F47A}" presName="aSpace" presStyleCnt="0"/>
      <dgm:spPr>
        <a:scene3d>
          <a:camera prst="orthographicFront">
            <a:rot lat="0" lon="10800000" rev="0"/>
          </a:camera>
          <a:lightRig rig="threePt" dir="t"/>
        </a:scene3d>
        <a:sp3d/>
      </dgm:spPr>
    </dgm:pt>
    <dgm:pt modelId="{9D619256-BCB6-49DB-B439-A5AA78EFB4DD}" type="pres">
      <dgm:prSet presAssocID="{3A38D96C-E4CE-488C-8C81-282E41DDF6CB}" presName="compNode" presStyleCnt="0"/>
      <dgm:spPr>
        <a:scene3d>
          <a:camera prst="orthographicFront">
            <a:rot lat="0" lon="10800000" rev="0"/>
          </a:camera>
          <a:lightRig rig="threePt" dir="t"/>
        </a:scene3d>
        <a:sp3d/>
      </dgm:spPr>
    </dgm:pt>
    <dgm:pt modelId="{B6D77A10-1755-4195-A4CE-1786A3D60227}" type="pres">
      <dgm:prSet presAssocID="{3A38D96C-E4CE-488C-8C81-282E41DDF6CB}" presName="noGeometry" presStyleCnt="0"/>
      <dgm:spPr>
        <a:scene3d>
          <a:camera prst="orthographicFront">
            <a:rot lat="0" lon="10800000" rev="0"/>
          </a:camera>
          <a:lightRig rig="threePt" dir="t"/>
        </a:scene3d>
        <a:sp3d/>
      </dgm:spPr>
    </dgm:pt>
    <dgm:pt modelId="{E6E6A7C3-1E7B-46C5-929C-BA8B2D0C82AD}" type="pres">
      <dgm:prSet presAssocID="{3A38D96C-E4CE-488C-8C81-282E41DDF6CB}" presName="childTextVisible" presStyleLbl="bgAccFollowNode1" presStyleIdx="2" presStyleCnt="3" custLinFactNeighborX="10760" custLinFactNeighborY="2137">
        <dgm:presLayoutVars>
          <dgm:bulletEnabled val="1"/>
        </dgm:presLayoutVars>
      </dgm:prSet>
      <dgm:spPr/>
    </dgm:pt>
    <dgm:pt modelId="{CC490F21-7A1D-46C4-8408-D890AF222ACB}" type="pres">
      <dgm:prSet presAssocID="{3A38D96C-E4CE-488C-8C81-282E41DDF6CB}" presName="childTextHidden" presStyleLbl="bgAccFollowNode1" presStyleIdx="2" presStyleCnt="3"/>
      <dgm:spPr/>
    </dgm:pt>
    <dgm:pt modelId="{655BBA28-6A83-4CD2-9A57-110FAD43B364}" type="pres">
      <dgm:prSet presAssocID="{3A38D96C-E4CE-488C-8C81-282E41DDF6CB}" presName="parentText" presStyleLbl="node1" presStyleIdx="2" presStyleCnt="3">
        <dgm:presLayoutVars>
          <dgm:chMax val="1"/>
          <dgm:bulletEnabled val="1"/>
        </dgm:presLayoutVars>
      </dgm:prSet>
      <dgm:spPr/>
    </dgm:pt>
  </dgm:ptLst>
  <dgm:cxnLst>
    <dgm:cxn modelId="{21DCCA00-BCCC-4ED0-8C6C-0BD3047FE182}" srcId="{CDA91A90-5EF1-43CC-B477-9745FFDB15D1}" destId="{5A8E6250-BBF6-4300-81B6-58978522F47A}" srcOrd="1" destOrd="0" parTransId="{0791DC56-E3BB-4AD2-BEE3-A4ABB8F435DB}" sibTransId="{EADF77DB-79B6-4B2C-891B-43B0CB370C02}"/>
    <dgm:cxn modelId="{1DF64B02-8388-4C0C-A9DA-0D2B294B76C0}" srcId="{5A8E6250-BBF6-4300-81B6-58978522F47A}" destId="{67FD21C7-B8BF-4264-82A0-13DED09BCF6A}" srcOrd="0" destOrd="0" parTransId="{6D07A941-A5B0-456D-8123-A075D2501438}" sibTransId="{33CC5D41-9E4F-4049-B93B-5C1E7FDDE364}"/>
    <dgm:cxn modelId="{AC5B9002-C257-4600-BC0C-82C9D6D45A79}" type="presOf" srcId="{5C99E393-EF6A-49EF-991C-19AAAE74FEAA}" destId="{B6A8EF2C-BD7E-48C4-BA58-5EDFCB978C35}" srcOrd="0" destOrd="2" presId="urn:microsoft.com/office/officeart/2005/8/layout/hProcess6"/>
    <dgm:cxn modelId="{64DF8304-A407-42C5-8C0A-5B5E629DCEDA}" type="presOf" srcId="{67FD21C7-B8BF-4264-82A0-13DED09BCF6A}" destId="{B6A8EF2C-BD7E-48C4-BA58-5EDFCB978C35}" srcOrd="0" destOrd="0" presId="urn:microsoft.com/office/officeart/2005/8/layout/hProcess6"/>
    <dgm:cxn modelId="{C4EBA210-400C-473D-82E9-1D0CFE9B65B2}" srcId="{EEC2CB5C-907D-47C6-9AD7-8ECFD9228DA0}" destId="{0E451618-2DEF-462C-86C8-34D7DC9BFA44}" srcOrd="3" destOrd="0" parTransId="{020836D9-70AB-47E0-A635-28B36006F3C6}" sibTransId="{99B5B2F7-7D64-4000-8F82-AE9B5DF01D88}"/>
    <dgm:cxn modelId="{EC416C1B-8020-4B8D-BB3C-E4BD22418C76}" type="presOf" srcId="{527DB31B-972A-45DC-9C90-B5622383ECFA}" destId="{CC490F21-7A1D-46C4-8408-D890AF222ACB}" srcOrd="1" destOrd="0" presId="urn:microsoft.com/office/officeart/2005/8/layout/hProcess6"/>
    <dgm:cxn modelId="{DA4E8728-B714-4A09-A5E9-34C5442BC391}" srcId="{CDA91A90-5EF1-43CC-B477-9745FFDB15D1}" destId="{EEC2CB5C-907D-47C6-9AD7-8ECFD9228DA0}" srcOrd="0" destOrd="0" parTransId="{0B0A5773-1DDB-456A-9590-888C020951A5}" sibTransId="{32B13F6B-E601-49E5-B42E-13DA3BB193F3}"/>
    <dgm:cxn modelId="{9E8EDC2B-467C-488E-A748-CA460AE4F894}" type="presOf" srcId="{0E451618-2DEF-462C-86C8-34D7DC9BFA44}" destId="{504FA148-3A06-4F29-AA5F-2D23BE46DFFD}" srcOrd="1" destOrd="3" presId="urn:microsoft.com/office/officeart/2005/8/layout/hProcess6"/>
    <dgm:cxn modelId="{0AF7322C-4D4C-4417-9CEC-633C57FB4A99}" type="presOf" srcId="{CDA91A90-5EF1-43CC-B477-9745FFDB15D1}" destId="{AEF822BD-FD8D-43A7-B32D-D322D536ABD1}" srcOrd="0" destOrd="0" presId="urn:microsoft.com/office/officeart/2005/8/layout/hProcess6"/>
    <dgm:cxn modelId="{40D25B3E-5D1B-45DE-877B-CE9BE544CCB8}" type="presOf" srcId="{A13F6CD1-EB46-4E33-8234-3C2B4374B3EF}" destId="{F03918A9-3A6D-4BD2-8C77-65067D4801E2}" srcOrd="1" destOrd="1" presId="urn:microsoft.com/office/officeart/2005/8/layout/hProcess6"/>
    <dgm:cxn modelId="{7DF12644-BD9F-4CC1-AD74-421B2296DDE2}" srcId="{EEC2CB5C-907D-47C6-9AD7-8ECFD9228DA0}" destId="{8439729A-D90C-4B2F-ADD7-120BA6FEF560}" srcOrd="4" destOrd="0" parTransId="{05BAE1FC-EA8F-4686-83BE-C6968CF7FE8B}" sibTransId="{D20FC2A5-F9A8-4752-A735-042A384CB1A0}"/>
    <dgm:cxn modelId="{BD79F647-3941-404B-8E18-69F5563F491F}" type="presOf" srcId="{3A38D96C-E4CE-488C-8C81-282E41DDF6CB}" destId="{655BBA28-6A83-4CD2-9A57-110FAD43B364}" srcOrd="0" destOrd="0" presId="urn:microsoft.com/office/officeart/2005/8/layout/hProcess6"/>
    <dgm:cxn modelId="{0CF4EE48-B9E0-4778-A98F-45EC21D3FDDA}" srcId="{3A38D96C-E4CE-488C-8C81-282E41DDF6CB}" destId="{3CBD3F48-F812-4653-A65E-D384EC8CE575}" srcOrd="1" destOrd="0" parTransId="{9A59AB32-0219-45FB-AFA8-5016CFC673B9}" sibTransId="{42724908-2B3D-4C7B-BBA0-D1B7F6B7FA98}"/>
    <dgm:cxn modelId="{475CED49-D991-4F5C-92E7-EF5FC80D799B}" srcId="{5A8E6250-BBF6-4300-81B6-58978522F47A}" destId="{A10DEC93-0AC7-4D5D-B9B3-6940A29DF468}" srcOrd="3" destOrd="0" parTransId="{BD7C3D1E-E46E-487F-B1AD-7F9E5663BB12}" sibTransId="{25DDC0CB-B054-4627-B757-7790C06E1414}"/>
    <dgm:cxn modelId="{6C8F216C-C4E9-4003-B004-75FE7393D68D}" type="presOf" srcId="{A10DEC93-0AC7-4D5D-B9B3-6940A29DF468}" destId="{F03918A9-3A6D-4BD2-8C77-65067D4801E2}" srcOrd="1" destOrd="3" presId="urn:microsoft.com/office/officeart/2005/8/layout/hProcess6"/>
    <dgm:cxn modelId="{40BDE06E-7228-4091-A609-69F9492EC3CB}" type="presOf" srcId="{DFDB2919-7CE6-4802-A0A0-09DB5DEE9F56}" destId="{7A743407-2C5D-4E8E-AD55-6C1E382E2252}" srcOrd="0" destOrd="2" presId="urn:microsoft.com/office/officeart/2005/8/layout/hProcess6"/>
    <dgm:cxn modelId="{72865951-A348-4F22-A48F-3B291E748AA2}" type="presOf" srcId="{DFDB2919-7CE6-4802-A0A0-09DB5DEE9F56}" destId="{504FA148-3A06-4F29-AA5F-2D23BE46DFFD}" srcOrd="1" destOrd="2" presId="urn:microsoft.com/office/officeart/2005/8/layout/hProcess6"/>
    <dgm:cxn modelId="{3D231055-863D-4F0E-88E5-B4EDA3A5F864}" type="presOf" srcId="{E2621276-0EA5-4559-BA63-711F8FE997C1}" destId="{7A743407-2C5D-4E8E-AD55-6C1E382E2252}" srcOrd="0" destOrd="1" presId="urn:microsoft.com/office/officeart/2005/8/layout/hProcess6"/>
    <dgm:cxn modelId="{66479357-E792-4CC1-9C85-4DFCBD1E9911}" type="presOf" srcId="{527DB31B-972A-45DC-9C90-B5622383ECFA}" destId="{E6E6A7C3-1E7B-46C5-929C-BA8B2D0C82AD}" srcOrd="0" destOrd="0" presId="urn:microsoft.com/office/officeart/2005/8/layout/hProcess6"/>
    <dgm:cxn modelId="{9FF69F57-50A8-4B34-8AD0-AD19CF878B39}" type="presOf" srcId="{5A8E6250-BBF6-4300-81B6-58978522F47A}" destId="{2CE1855E-335A-4957-A66A-BC9E2B8D3469}" srcOrd="0" destOrd="0" presId="urn:microsoft.com/office/officeart/2005/8/layout/hProcess6"/>
    <dgm:cxn modelId="{04932458-659F-43E2-A61E-EE13DC9D8BD1}" type="presOf" srcId="{EEC2CB5C-907D-47C6-9AD7-8ECFD9228DA0}" destId="{00CDADA4-E57F-45E5-84F9-AD9DC2375957}" srcOrd="0" destOrd="0" presId="urn:microsoft.com/office/officeart/2005/8/layout/hProcess6"/>
    <dgm:cxn modelId="{1DD47A7D-29C0-45A9-9AA2-FE610B114450}" type="presOf" srcId="{3CBD3F48-F812-4653-A65E-D384EC8CE575}" destId="{E6E6A7C3-1E7B-46C5-929C-BA8B2D0C82AD}" srcOrd="0" destOrd="1" presId="urn:microsoft.com/office/officeart/2005/8/layout/hProcess6"/>
    <dgm:cxn modelId="{CB126D7E-C12A-4192-AF75-A52E771771FD}" type="presOf" srcId="{A13F6CD1-EB46-4E33-8234-3C2B4374B3EF}" destId="{B6A8EF2C-BD7E-48C4-BA58-5EDFCB978C35}" srcOrd="0" destOrd="1" presId="urn:microsoft.com/office/officeart/2005/8/layout/hProcess6"/>
    <dgm:cxn modelId="{2B949184-51D2-445B-A397-1FCC21091D03}" srcId="{EEC2CB5C-907D-47C6-9AD7-8ECFD9228DA0}" destId="{C1EB832B-3119-4312-ADC4-2078690C62E9}" srcOrd="0" destOrd="0" parTransId="{3AEBFD83-4452-4E1B-956E-4DCC215350D1}" sibTransId="{A400C26F-C830-4BF9-919B-AD706C86244F}"/>
    <dgm:cxn modelId="{40C2B684-C9FF-48DF-B518-74F291D3AA18}" srcId="{3A38D96C-E4CE-488C-8C81-282E41DDF6CB}" destId="{527DB31B-972A-45DC-9C90-B5622383ECFA}" srcOrd="0" destOrd="0" parTransId="{02EDA849-D2F5-4D24-ABD0-862C374149ED}" sibTransId="{DFBEFEFB-E79F-42F9-90A8-FF93F8DDBE99}"/>
    <dgm:cxn modelId="{22310286-EE15-4A3B-B0BE-079FEA482C94}" type="presOf" srcId="{E2621276-0EA5-4559-BA63-711F8FE997C1}" destId="{504FA148-3A06-4F29-AA5F-2D23BE46DFFD}" srcOrd="1" destOrd="1" presId="urn:microsoft.com/office/officeart/2005/8/layout/hProcess6"/>
    <dgm:cxn modelId="{5930228E-A3E1-4EA8-A6E8-BAAAE3DE1F3E}" type="presOf" srcId="{A10DEC93-0AC7-4D5D-B9B3-6940A29DF468}" destId="{B6A8EF2C-BD7E-48C4-BA58-5EDFCB978C35}" srcOrd="0" destOrd="3" presId="urn:microsoft.com/office/officeart/2005/8/layout/hProcess6"/>
    <dgm:cxn modelId="{C07D1D93-4F8B-4B1E-A045-F66787026A49}" srcId="{EEC2CB5C-907D-47C6-9AD7-8ECFD9228DA0}" destId="{E2621276-0EA5-4559-BA63-711F8FE997C1}" srcOrd="1" destOrd="0" parTransId="{5791F31A-9A6A-4AF1-B277-DAD91453B187}" sibTransId="{A145A0A1-363A-4956-A2F7-396E654A1406}"/>
    <dgm:cxn modelId="{46EB14A0-E841-434C-A761-526198489C13}" srcId="{CDA91A90-5EF1-43CC-B477-9745FFDB15D1}" destId="{3A38D96C-E4CE-488C-8C81-282E41DDF6CB}" srcOrd="2" destOrd="0" parTransId="{0767DB05-8B35-4442-A246-A90241944445}" sibTransId="{6B7A9CC3-DC8B-40C0-8559-35F10F032574}"/>
    <dgm:cxn modelId="{9A1AECA0-8A7D-40F8-B464-B8BEA0E49906}" type="presOf" srcId="{5C99E393-EF6A-49EF-991C-19AAAE74FEAA}" destId="{F03918A9-3A6D-4BD2-8C77-65067D4801E2}" srcOrd="1" destOrd="2" presId="urn:microsoft.com/office/officeart/2005/8/layout/hProcess6"/>
    <dgm:cxn modelId="{31837EB3-8CB4-45C2-A6CA-AE4FDDDC5364}" srcId="{5A8E6250-BBF6-4300-81B6-58978522F47A}" destId="{A13F6CD1-EB46-4E33-8234-3C2B4374B3EF}" srcOrd="1" destOrd="0" parTransId="{1F97020C-33F8-406B-809D-DE90156EFC27}" sibTransId="{6E457C7B-760B-48FF-8159-D287EFBDFFDF}"/>
    <dgm:cxn modelId="{4A679CB9-5BE0-4ADE-96CA-D948BAFCF53A}" type="presOf" srcId="{8439729A-D90C-4B2F-ADD7-120BA6FEF560}" destId="{504FA148-3A06-4F29-AA5F-2D23BE46DFFD}" srcOrd="1" destOrd="4" presId="urn:microsoft.com/office/officeart/2005/8/layout/hProcess6"/>
    <dgm:cxn modelId="{6B6699BF-C83C-492F-946F-69C194960EBA}" srcId="{EEC2CB5C-907D-47C6-9AD7-8ECFD9228DA0}" destId="{DFDB2919-7CE6-4802-A0A0-09DB5DEE9F56}" srcOrd="2" destOrd="0" parTransId="{B17839EA-F5C0-4E11-BD9D-9761E58748B3}" sibTransId="{2C8DCE24-4EAC-4A3C-BB58-B49EF61856A4}"/>
    <dgm:cxn modelId="{FFEB97C7-9EB2-4E1F-83CB-DD76839419F5}" type="presOf" srcId="{67FD21C7-B8BF-4264-82A0-13DED09BCF6A}" destId="{F03918A9-3A6D-4BD2-8C77-65067D4801E2}" srcOrd="1" destOrd="0" presId="urn:microsoft.com/office/officeart/2005/8/layout/hProcess6"/>
    <dgm:cxn modelId="{8F44C9C8-7E2A-4457-B0C9-474E2E62232D}" srcId="{5A8E6250-BBF6-4300-81B6-58978522F47A}" destId="{5C99E393-EF6A-49EF-991C-19AAAE74FEAA}" srcOrd="2" destOrd="0" parTransId="{A1202DC0-7D64-4A3A-B241-6F0CF4C2A5B3}" sibTransId="{4564FF9C-4591-4618-A3EF-053C798C8530}"/>
    <dgm:cxn modelId="{DA3850D3-5EE2-407A-9884-6B7351A74968}" type="presOf" srcId="{C1EB832B-3119-4312-ADC4-2078690C62E9}" destId="{7A743407-2C5D-4E8E-AD55-6C1E382E2252}" srcOrd="0" destOrd="0" presId="urn:microsoft.com/office/officeart/2005/8/layout/hProcess6"/>
    <dgm:cxn modelId="{170E84DA-252A-4850-8E5E-EC2D518D6671}" type="presOf" srcId="{0E451618-2DEF-462C-86C8-34D7DC9BFA44}" destId="{7A743407-2C5D-4E8E-AD55-6C1E382E2252}" srcOrd="0" destOrd="3" presId="urn:microsoft.com/office/officeart/2005/8/layout/hProcess6"/>
    <dgm:cxn modelId="{F58016E5-8A09-4216-A0C6-0BC0BD129EB4}" type="presOf" srcId="{C1EB832B-3119-4312-ADC4-2078690C62E9}" destId="{504FA148-3A06-4F29-AA5F-2D23BE46DFFD}" srcOrd="1" destOrd="0" presId="urn:microsoft.com/office/officeart/2005/8/layout/hProcess6"/>
    <dgm:cxn modelId="{A17D5EEA-5033-459B-BEDA-3B5DFC5C538F}" type="presOf" srcId="{3CBD3F48-F812-4653-A65E-D384EC8CE575}" destId="{CC490F21-7A1D-46C4-8408-D890AF222ACB}" srcOrd="1" destOrd="1" presId="urn:microsoft.com/office/officeart/2005/8/layout/hProcess6"/>
    <dgm:cxn modelId="{48E6D6FA-A513-4171-B098-BBC3D358048C}" type="presOf" srcId="{8439729A-D90C-4B2F-ADD7-120BA6FEF560}" destId="{7A743407-2C5D-4E8E-AD55-6C1E382E2252}" srcOrd="0" destOrd="4" presId="urn:microsoft.com/office/officeart/2005/8/layout/hProcess6"/>
    <dgm:cxn modelId="{0CCF502C-398D-459E-BE32-91084668330C}" type="presParOf" srcId="{AEF822BD-FD8D-43A7-B32D-D322D536ABD1}" destId="{CB8A17D0-54C5-409A-8401-7764095A8A7F}" srcOrd="0" destOrd="0" presId="urn:microsoft.com/office/officeart/2005/8/layout/hProcess6"/>
    <dgm:cxn modelId="{640A5D40-AD34-47FF-9378-3B8B283E4B01}" type="presParOf" srcId="{CB8A17D0-54C5-409A-8401-7764095A8A7F}" destId="{2A69C77F-8B43-4B52-877A-DA20F8946ACC}" srcOrd="0" destOrd="0" presId="urn:microsoft.com/office/officeart/2005/8/layout/hProcess6"/>
    <dgm:cxn modelId="{B81DCB0C-0E0C-4EC7-9775-59071F541632}" type="presParOf" srcId="{CB8A17D0-54C5-409A-8401-7764095A8A7F}" destId="{7A743407-2C5D-4E8E-AD55-6C1E382E2252}" srcOrd="1" destOrd="0" presId="urn:microsoft.com/office/officeart/2005/8/layout/hProcess6"/>
    <dgm:cxn modelId="{8BA7C30D-E4C4-4A3A-AE98-06C1A7B9A16A}" type="presParOf" srcId="{CB8A17D0-54C5-409A-8401-7764095A8A7F}" destId="{504FA148-3A06-4F29-AA5F-2D23BE46DFFD}" srcOrd="2" destOrd="0" presId="urn:microsoft.com/office/officeart/2005/8/layout/hProcess6"/>
    <dgm:cxn modelId="{1B76BBC1-47A2-4AA2-9B5E-C03D1A848AFA}" type="presParOf" srcId="{CB8A17D0-54C5-409A-8401-7764095A8A7F}" destId="{00CDADA4-E57F-45E5-84F9-AD9DC2375957}" srcOrd="3" destOrd="0" presId="urn:microsoft.com/office/officeart/2005/8/layout/hProcess6"/>
    <dgm:cxn modelId="{1F2386E8-1805-4FC8-943B-43F600FFB17B}" type="presParOf" srcId="{AEF822BD-FD8D-43A7-B32D-D322D536ABD1}" destId="{4FF038AB-C102-45D6-8B99-1D18DDE9D534}" srcOrd="1" destOrd="0" presId="urn:microsoft.com/office/officeart/2005/8/layout/hProcess6"/>
    <dgm:cxn modelId="{1739C967-8444-41E1-BF1D-0AA1450EAD67}" type="presParOf" srcId="{AEF822BD-FD8D-43A7-B32D-D322D536ABD1}" destId="{CEE6BD87-C8FE-45DF-93CC-6BEBA3C043FA}" srcOrd="2" destOrd="0" presId="urn:microsoft.com/office/officeart/2005/8/layout/hProcess6"/>
    <dgm:cxn modelId="{FD10E9AF-9EAD-4592-9569-D64E5AC5910D}" type="presParOf" srcId="{CEE6BD87-C8FE-45DF-93CC-6BEBA3C043FA}" destId="{31D3593F-6A8C-4897-9D5B-37C4F8BD814F}" srcOrd="0" destOrd="0" presId="urn:microsoft.com/office/officeart/2005/8/layout/hProcess6"/>
    <dgm:cxn modelId="{84ABD644-BFB9-42CE-88BD-0F2A96D64422}" type="presParOf" srcId="{CEE6BD87-C8FE-45DF-93CC-6BEBA3C043FA}" destId="{B6A8EF2C-BD7E-48C4-BA58-5EDFCB978C35}" srcOrd="1" destOrd="0" presId="urn:microsoft.com/office/officeart/2005/8/layout/hProcess6"/>
    <dgm:cxn modelId="{7482C882-EA37-40B7-ADEB-95B59816E5E7}" type="presParOf" srcId="{CEE6BD87-C8FE-45DF-93CC-6BEBA3C043FA}" destId="{F03918A9-3A6D-4BD2-8C77-65067D4801E2}" srcOrd="2" destOrd="0" presId="urn:microsoft.com/office/officeart/2005/8/layout/hProcess6"/>
    <dgm:cxn modelId="{ABF00AF9-DFA0-4AA9-AEC1-42FCF9264BFD}" type="presParOf" srcId="{CEE6BD87-C8FE-45DF-93CC-6BEBA3C043FA}" destId="{2CE1855E-335A-4957-A66A-BC9E2B8D3469}" srcOrd="3" destOrd="0" presId="urn:microsoft.com/office/officeart/2005/8/layout/hProcess6"/>
    <dgm:cxn modelId="{44225139-C024-40ED-9E8B-CE0C54959198}" type="presParOf" srcId="{AEF822BD-FD8D-43A7-B32D-D322D536ABD1}" destId="{EE462D3B-5BDB-4BDD-BFAC-8B1A1E914E9A}" srcOrd="3" destOrd="0" presId="urn:microsoft.com/office/officeart/2005/8/layout/hProcess6"/>
    <dgm:cxn modelId="{7B304715-6D6A-45B4-9076-7B3D0A7FE649}" type="presParOf" srcId="{AEF822BD-FD8D-43A7-B32D-D322D536ABD1}" destId="{9D619256-BCB6-49DB-B439-A5AA78EFB4DD}" srcOrd="4" destOrd="0" presId="urn:microsoft.com/office/officeart/2005/8/layout/hProcess6"/>
    <dgm:cxn modelId="{0DCF1D10-264D-4C6F-80B6-C7E9AF778D72}" type="presParOf" srcId="{9D619256-BCB6-49DB-B439-A5AA78EFB4DD}" destId="{B6D77A10-1755-4195-A4CE-1786A3D60227}" srcOrd="0" destOrd="0" presId="urn:microsoft.com/office/officeart/2005/8/layout/hProcess6"/>
    <dgm:cxn modelId="{1ACD37B6-9597-4200-BBD1-0E27AA765BD8}" type="presParOf" srcId="{9D619256-BCB6-49DB-B439-A5AA78EFB4DD}" destId="{E6E6A7C3-1E7B-46C5-929C-BA8B2D0C82AD}" srcOrd="1" destOrd="0" presId="urn:microsoft.com/office/officeart/2005/8/layout/hProcess6"/>
    <dgm:cxn modelId="{D68C38A1-465F-4866-BD66-F1532355DBA0}" type="presParOf" srcId="{9D619256-BCB6-49DB-B439-A5AA78EFB4DD}" destId="{CC490F21-7A1D-46C4-8408-D890AF222ACB}" srcOrd="2" destOrd="0" presId="urn:microsoft.com/office/officeart/2005/8/layout/hProcess6"/>
    <dgm:cxn modelId="{A571C02C-3A3B-49FF-B3C1-ED0EA23B0A41}" type="presParOf" srcId="{9D619256-BCB6-49DB-B439-A5AA78EFB4DD}" destId="{655BBA28-6A83-4CD2-9A57-110FAD43B364}"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43407-2C5D-4E8E-AD55-6C1E382E2252}">
      <dsp:nvSpPr>
        <dsp:cNvPr id="0" name=""/>
        <dsp:cNvSpPr/>
      </dsp:nvSpPr>
      <dsp:spPr>
        <a:xfrm>
          <a:off x="917776" y="0"/>
          <a:ext cx="2566512" cy="2243455"/>
        </a:xfrm>
        <a:prstGeom prst="rightArrow">
          <a:avLst>
            <a:gd name="adj1" fmla="val 70000"/>
            <a:gd name="adj2" fmla="val 50000"/>
          </a:avLst>
        </a:prstGeom>
        <a:solidFill>
          <a:schemeClr val="accent6">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nl-NL" sz="1700" kern="1200" dirty="0"/>
            <a:t>Name</a:t>
          </a:r>
        </a:p>
        <a:p>
          <a:pPr marL="171450" lvl="1" indent="-171450" algn="l" defTabSz="755650">
            <a:lnSpc>
              <a:spcPct val="90000"/>
            </a:lnSpc>
            <a:spcBef>
              <a:spcPct val="0"/>
            </a:spcBef>
            <a:spcAft>
              <a:spcPct val="15000"/>
            </a:spcAft>
            <a:buChar char="•"/>
          </a:pPr>
          <a:r>
            <a:rPr lang="nl-NL" sz="1700" kern="1200" dirty="0"/>
            <a:t>Form</a:t>
          </a:r>
        </a:p>
        <a:p>
          <a:pPr marL="171450" lvl="1" indent="-171450" algn="l" defTabSz="755650">
            <a:lnSpc>
              <a:spcPct val="90000"/>
            </a:lnSpc>
            <a:spcBef>
              <a:spcPct val="0"/>
            </a:spcBef>
            <a:spcAft>
              <a:spcPct val="15000"/>
            </a:spcAft>
            <a:buChar char="•"/>
          </a:pPr>
          <a:r>
            <a:rPr lang="nl-NL" sz="1700" kern="1200" dirty="0"/>
            <a:t>Senses</a:t>
          </a:r>
        </a:p>
      </dsp:txBody>
      <dsp:txXfrm>
        <a:off x="1559404" y="336518"/>
        <a:ext cx="1251175" cy="1570419"/>
      </dsp:txXfrm>
    </dsp:sp>
    <dsp:sp modelId="{00CDADA4-E57F-45E5-84F9-AD9DC2375957}">
      <dsp:nvSpPr>
        <dsp:cNvPr id="0" name=""/>
        <dsp:cNvSpPr/>
      </dsp:nvSpPr>
      <dsp:spPr>
        <a:xfrm>
          <a:off x="276148" y="480099"/>
          <a:ext cx="1283256" cy="12832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New Embryo</a:t>
          </a:r>
        </a:p>
      </dsp:txBody>
      <dsp:txXfrm>
        <a:off x="464076" y="668027"/>
        <a:ext cx="907400" cy="907400"/>
      </dsp:txXfrm>
    </dsp:sp>
    <dsp:sp modelId="{B6A8EF2C-BD7E-48C4-BA58-5EDFCB978C35}">
      <dsp:nvSpPr>
        <dsp:cNvPr id="0" name=""/>
        <dsp:cNvSpPr/>
      </dsp:nvSpPr>
      <dsp:spPr>
        <a:xfrm>
          <a:off x="4295357" y="0"/>
          <a:ext cx="2566512" cy="2243455"/>
        </a:xfrm>
        <a:prstGeom prst="rightArrow">
          <a:avLst>
            <a:gd name="adj1" fmla="val 70000"/>
            <a:gd name="adj2" fmla="val 50000"/>
          </a:avLst>
        </a:prstGeom>
        <a:solidFill>
          <a:schemeClr val="accent6">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nl-NL" sz="1700" kern="1200" dirty="0"/>
            <a:t>Experience</a:t>
          </a:r>
        </a:p>
        <a:p>
          <a:pPr marL="171450" lvl="1" indent="-171450" algn="l" defTabSz="755650">
            <a:lnSpc>
              <a:spcPct val="90000"/>
            </a:lnSpc>
            <a:spcBef>
              <a:spcPct val="0"/>
            </a:spcBef>
            <a:spcAft>
              <a:spcPct val="15000"/>
            </a:spcAft>
            <a:buChar char="•"/>
          </a:pPr>
          <a:r>
            <a:rPr lang="nl-NL" sz="1700" kern="1200" dirty="0"/>
            <a:t>Feelings</a:t>
          </a:r>
        </a:p>
      </dsp:txBody>
      <dsp:txXfrm>
        <a:off x="4936985" y="336518"/>
        <a:ext cx="1251175" cy="1570419"/>
      </dsp:txXfrm>
    </dsp:sp>
    <dsp:sp modelId="{2CE1855E-335A-4957-A66A-BC9E2B8D3469}">
      <dsp:nvSpPr>
        <dsp:cNvPr id="0" name=""/>
        <dsp:cNvSpPr/>
      </dsp:nvSpPr>
      <dsp:spPr>
        <a:xfrm>
          <a:off x="3653729" y="480099"/>
          <a:ext cx="1283256" cy="12832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Contact  Outside</a:t>
          </a:r>
        </a:p>
      </dsp:txBody>
      <dsp:txXfrm>
        <a:off x="3841657" y="668027"/>
        <a:ext cx="907400" cy="907400"/>
      </dsp:txXfrm>
    </dsp:sp>
    <dsp:sp modelId="{E6E6A7C3-1E7B-46C5-929C-BA8B2D0C82AD}">
      <dsp:nvSpPr>
        <dsp:cNvPr id="0" name=""/>
        <dsp:cNvSpPr/>
      </dsp:nvSpPr>
      <dsp:spPr>
        <a:xfrm>
          <a:off x="7672939" y="0"/>
          <a:ext cx="2566512" cy="2243455"/>
        </a:xfrm>
        <a:prstGeom prst="rightArrow">
          <a:avLst>
            <a:gd name="adj1" fmla="val 70000"/>
            <a:gd name="adj2" fmla="val 50000"/>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nl-NL" sz="1700" kern="1200" dirty="0"/>
            <a:t>Material</a:t>
          </a:r>
        </a:p>
        <a:p>
          <a:pPr marL="171450" lvl="1" indent="-171450" algn="l" defTabSz="755650">
            <a:lnSpc>
              <a:spcPct val="90000"/>
            </a:lnSpc>
            <a:spcBef>
              <a:spcPct val="0"/>
            </a:spcBef>
            <a:spcAft>
              <a:spcPct val="15000"/>
            </a:spcAft>
            <a:buChar char="•"/>
          </a:pPr>
          <a:r>
            <a:rPr lang="nl-NL" sz="1700" kern="1200" dirty="0"/>
            <a:t>Power</a:t>
          </a:r>
        </a:p>
      </dsp:txBody>
      <dsp:txXfrm>
        <a:off x="8314567" y="336518"/>
        <a:ext cx="1251175" cy="1570419"/>
      </dsp:txXfrm>
    </dsp:sp>
    <dsp:sp modelId="{655BBA28-6A83-4CD2-9A57-110FAD43B364}">
      <dsp:nvSpPr>
        <dsp:cNvPr id="0" name=""/>
        <dsp:cNvSpPr/>
      </dsp:nvSpPr>
      <dsp:spPr>
        <a:xfrm>
          <a:off x="7031311" y="480099"/>
          <a:ext cx="1283256" cy="12832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Impure Desires</a:t>
          </a:r>
        </a:p>
      </dsp:txBody>
      <dsp:txXfrm>
        <a:off x="7219239" y="668027"/>
        <a:ext cx="907400" cy="907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43407-2C5D-4E8E-AD55-6C1E382E2252}">
      <dsp:nvSpPr>
        <dsp:cNvPr id="0" name=""/>
        <dsp:cNvSpPr/>
      </dsp:nvSpPr>
      <dsp:spPr>
        <a:xfrm>
          <a:off x="917776" y="0"/>
          <a:ext cx="2566512" cy="2243455"/>
        </a:xfrm>
        <a:prstGeom prst="rightArrow">
          <a:avLst>
            <a:gd name="adj1" fmla="val 70000"/>
            <a:gd name="adj2" fmla="val 50000"/>
          </a:avLst>
        </a:prstGeom>
        <a:solidFill>
          <a:schemeClr val="accent2">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rot lat="0" lon="10800000" rev="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flatTx/>
        </a:bodyPr>
        <a:lstStyle/>
        <a:p>
          <a:pPr marL="171450" lvl="1" indent="-171450" algn="l" defTabSz="844550">
            <a:lnSpc>
              <a:spcPct val="90000"/>
            </a:lnSpc>
            <a:spcBef>
              <a:spcPct val="0"/>
            </a:spcBef>
            <a:spcAft>
              <a:spcPct val="15000"/>
            </a:spcAft>
            <a:buChar char="•"/>
          </a:pPr>
          <a:r>
            <a:rPr lang="nl-NL" sz="1900" kern="1200" dirty="0"/>
            <a:t>Thoughts</a:t>
          </a:r>
        </a:p>
        <a:p>
          <a:pPr marL="171450" lvl="1" indent="-171450" algn="l" defTabSz="844550">
            <a:lnSpc>
              <a:spcPct val="90000"/>
            </a:lnSpc>
            <a:spcBef>
              <a:spcPct val="0"/>
            </a:spcBef>
            <a:spcAft>
              <a:spcPct val="15000"/>
            </a:spcAft>
            <a:buChar char="•"/>
          </a:pPr>
          <a:r>
            <a:rPr lang="nl-NL" sz="1900" kern="1200" dirty="0"/>
            <a:t>Emotions</a:t>
          </a:r>
        </a:p>
        <a:p>
          <a:pPr marL="171450" lvl="1" indent="-171450" algn="l" defTabSz="844550">
            <a:lnSpc>
              <a:spcPct val="90000"/>
            </a:lnSpc>
            <a:spcBef>
              <a:spcPct val="0"/>
            </a:spcBef>
            <a:spcAft>
              <a:spcPct val="15000"/>
            </a:spcAft>
            <a:buChar char="•"/>
          </a:pPr>
          <a:r>
            <a:rPr lang="nl-NL" sz="1900" kern="1200" dirty="0"/>
            <a:t>Actions</a:t>
          </a:r>
        </a:p>
        <a:p>
          <a:pPr marL="171450" lvl="1" indent="-171450" algn="l" defTabSz="844550">
            <a:lnSpc>
              <a:spcPct val="90000"/>
            </a:lnSpc>
            <a:spcBef>
              <a:spcPct val="0"/>
            </a:spcBef>
            <a:spcAft>
              <a:spcPct val="15000"/>
            </a:spcAft>
            <a:buChar char="•"/>
          </a:pPr>
          <a:r>
            <a:rPr lang="nl-NL" sz="1900" kern="1200" dirty="0"/>
            <a:t>Choices</a:t>
          </a:r>
        </a:p>
        <a:p>
          <a:pPr marL="171450" lvl="1" indent="-171450" algn="l" defTabSz="844550">
            <a:lnSpc>
              <a:spcPct val="90000"/>
            </a:lnSpc>
            <a:spcBef>
              <a:spcPct val="0"/>
            </a:spcBef>
            <a:spcAft>
              <a:spcPct val="15000"/>
            </a:spcAft>
            <a:buChar char="•"/>
          </a:pPr>
          <a:endParaRPr lang="nl-NL" sz="1900" kern="1200" dirty="0"/>
        </a:p>
      </dsp:txBody>
      <dsp:txXfrm>
        <a:off x="1559404" y="336518"/>
        <a:ext cx="1251175" cy="1570419"/>
      </dsp:txXfrm>
    </dsp:sp>
    <dsp:sp modelId="{00CDADA4-E57F-45E5-84F9-AD9DC2375957}">
      <dsp:nvSpPr>
        <dsp:cNvPr id="0" name=""/>
        <dsp:cNvSpPr/>
      </dsp:nvSpPr>
      <dsp:spPr>
        <a:xfrm>
          <a:off x="352347" y="449622"/>
          <a:ext cx="1283256" cy="12832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1080000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flatTx/>
        </a:bodyPr>
        <a:lstStyle/>
        <a:p>
          <a:pPr marL="0" lvl="0" indent="0" algn="ctr" defTabSz="711200">
            <a:lnSpc>
              <a:spcPct val="90000"/>
            </a:lnSpc>
            <a:spcBef>
              <a:spcPct val="0"/>
            </a:spcBef>
            <a:spcAft>
              <a:spcPct val="35000"/>
            </a:spcAft>
            <a:buNone/>
          </a:pPr>
          <a:r>
            <a:rPr lang="nl-NL" sz="1600" kern="1200" dirty="0"/>
            <a:t>Fulfilment</a:t>
          </a:r>
        </a:p>
        <a:p>
          <a:pPr marL="0" lvl="0" indent="0" algn="ctr" defTabSz="711200">
            <a:lnSpc>
              <a:spcPct val="90000"/>
            </a:lnSpc>
            <a:spcBef>
              <a:spcPct val="0"/>
            </a:spcBef>
            <a:spcAft>
              <a:spcPct val="35000"/>
            </a:spcAft>
            <a:buNone/>
          </a:pPr>
          <a:r>
            <a:rPr lang="nl-NL" sz="1600" kern="1200" dirty="0"/>
            <a:t>Pursuit</a:t>
          </a:r>
        </a:p>
      </dsp:txBody>
      <dsp:txXfrm>
        <a:off x="540275" y="637550"/>
        <a:ext cx="907400" cy="907400"/>
      </dsp:txXfrm>
    </dsp:sp>
    <dsp:sp modelId="{B6A8EF2C-BD7E-48C4-BA58-5EDFCB978C35}">
      <dsp:nvSpPr>
        <dsp:cNvPr id="0" name=""/>
        <dsp:cNvSpPr/>
      </dsp:nvSpPr>
      <dsp:spPr>
        <a:xfrm>
          <a:off x="4295357" y="0"/>
          <a:ext cx="2566512" cy="2243455"/>
        </a:xfrm>
        <a:prstGeom prst="rightArrow">
          <a:avLst>
            <a:gd name="adj1" fmla="val 70000"/>
            <a:gd name="adj2" fmla="val 50000"/>
          </a:avLst>
        </a:prstGeom>
        <a:solidFill>
          <a:schemeClr val="accent2">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rot lat="0" lon="10800000" rev="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flatTx/>
        </a:bodyPr>
        <a:lstStyle/>
        <a:p>
          <a:pPr marL="171450" lvl="1" indent="-171450" algn="l" defTabSz="844550">
            <a:lnSpc>
              <a:spcPct val="90000"/>
            </a:lnSpc>
            <a:spcBef>
              <a:spcPct val="0"/>
            </a:spcBef>
            <a:spcAft>
              <a:spcPct val="15000"/>
            </a:spcAft>
            <a:buChar char="•"/>
          </a:pPr>
          <a:r>
            <a:rPr lang="nl-NL" sz="1900" kern="1200" dirty="0"/>
            <a:t>Misery</a:t>
          </a:r>
        </a:p>
        <a:p>
          <a:pPr marL="171450" lvl="1" indent="-171450" algn="l" defTabSz="844550">
            <a:lnSpc>
              <a:spcPct val="90000"/>
            </a:lnSpc>
            <a:spcBef>
              <a:spcPct val="0"/>
            </a:spcBef>
            <a:spcAft>
              <a:spcPct val="15000"/>
            </a:spcAft>
            <a:buChar char="•"/>
          </a:pPr>
          <a:r>
            <a:rPr lang="nl-NL" sz="1900" kern="1200" dirty="0"/>
            <a:t>Sorrow</a:t>
          </a:r>
        </a:p>
        <a:p>
          <a:pPr marL="171450" lvl="1" indent="-171450" algn="l" defTabSz="844550">
            <a:lnSpc>
              <a:spcPct val="90000"/>
            </a:lnSpc>
            <a:spcBef>
              <a:spcPct val="0"/>
            </a:spcBef>
            <a:spcAft>
              <a:spcPct val="15000"/>
            </a:spcAft>
            <a:buChar char="•"/>
          </a:pPr>
          <a:r>
            <a:rPr lang="nl-NL" sz="1900" kern="1200" dirty="0"/>
            <a:t>Despair</a:t>
          </a:r>
        </a:p>
        <a:p>
          <a:pPr marL="171450" lvl="1" indent="-171450" algn="l" defTabSz="844550">
            <a:lnSpc>
              <a:spcPct val="90000"/>
            </a:lnSpc>
            <a:spcBef>
              <a:spcPct val="0"/>
            </a:spcBef>
            <a:spcAft>
              <a:spcPct val="15000"/>
            </a:spcAft>
            <a:buChar char="•"/>
          </a:pPr>
          <a:r>
            <a:rPr lang="nl-NL" sz="1900" kern="1200" dirty="0"/>
            <a:t>Pain</a:t>
          </a:r>
        </a:p>
      </dsp:txBody>
      <dsp:txXfrm>
        <a:off x="4936985" y="336518"/>
        <a:ext cx="1251175" cy="1570419"/>
      </dsp:txXfrm>
    </dsp:sp>
    <dsp:sp modelId="{2CE1855E-335A-4957-A66A-BC9E2B8D3469}">
      <dsp:nvSpPr>
        <dsp:cNvPr id="0" name=""/>
        <dsp:cNvSpPr/>
      </dsp:nvSpPr>
      <dsp:spPr>
        <a:xfrm>
          <a:off x="3653729" y="480099"/>
          <a:ext cx="1283256" cy="12832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1080000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flatTx/>
        </a:bodyPr>
        <a:lstStyle/>
        <a:p>
          <a:pPr marL="0" lvl="0" indent="0" algn="ctr" defTabSz="711200">
            <a:lnSpc>
              <a:spcPct val="90000"/>
            </a:lnSpc>
            <a:spcBef>
              <a:spcPct val="0"/>
            </a:spcBef>
            <a:spcAft>
              <a:spcPct val="35000"/>
            </a:spcAft>
            <a:buNone/>
          </a:pPr>
          <a:r>
            <a:rPr lang="nl-NL" sz="1600" kern="1200" dirty="0"/>
            <a:t>Dukha</a:t>
          </a:r>
        </a:p>
        <a:p>
          <a:pPr marL="0" lvl="0" indent="0" algn="ctr" defTabSz="711200">
            <a:lnSpc>
              <a:spcPct val="90000"/>
            </a:lnSpc>
            <a:spcBef>
              <a:spcPct val="0"/>
            </a:spcBef>
            <a:spcAft>
              <a:spcPct val="35000"/>
            </a:spcAft>
            <a:buNone/>
          </a:pPr>
          <a:r>
            <a:rPr lang="nl-NL" sz="1600" kern="1200" dirty="0"/>
            <a:t>(Attach)</a:t>
          </a:r>
        </a:p>
      </dsp:txBody>
      <dsp:txXfrm>
        <a:off x="3841657" y="668027"/>
        <a:ext cx="907400" cy="907400"/>
      </dsp:txXfrm>
    </dsp:sp>
    <dsp:sp modelId="{E6E6A7C3-1E7B-46C5-929C-BA8B2D0C82AD}">
      <dsp:nvSpPr>
        <dsp:cNvPr id="0" name=""/>
        <dsp:cNvSpPr/>
      </dsp:nvSpPr>
      <dsp:spPr>
        <a:xfrm>
          <a:off x="7949087" y="0"/>
          <a:ext cx="2566512" cy="224345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rot lat="0" lon="10800000" rev="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flatTx/>
        </a:bodyPr>
        <a:lstStyle/>
        <a:p>
          <a:pPr marL="171450" lvl="1" indent="-171450" algn="l" defTabSz="844550">
            <a:lnSpc>
              <a:spcPct val="90000"/>
            </a:lnSpc>
            <a:spcBef>
              <a:spcPct val="0"/>
            </a:spcBef>
            <a:spcAft>
              <a:spcPct val="15000"/>
            </a:spcAft>
            <a:buChar char="•"/>
          </a:pPr>
          <a:r>
            <a:rPr lang="nl-NL" sz="1900" kern="1200" dirty="0"/>
            <a:t>ideas</a:t>
          </a:r>
        </a:p>
        <a:p>
          <a:pPr marL="171450" lvl="1" indent="-171450" algn="l" defTabSz="844550">
            <a:lnSpc>
              <a:spcPct val="90000"/>
            </a:lnSpc>
            <a:spcBef>
              <a:spcPct val="0"/>
            </a:spcBef>
            <a:spcAft>
              <a:spcPct val="15000"/>
            </a:spcAft>
            <a:buChar char="•"/>
          </a:pPr>
          <a:r>
            <a:rPr lang="nl-NL" sz="1900" kern="1200" dirty="0"/>
            <a:t>impulses</a:t>
          </a:r>
        </a:p>
      </dsp:txBody>
      <dsp:txXfrm>
        <a:off x="8590715" y="336518"/>
        <a:ext cx="1251175" cy="1570419"/>
      </dsp:txXfrm>
    </dsp:sp>
    <dsp:sp modelId="{655BBA28-6A83-4CD2-9A57-110FAD43B364}">
      <dsp:nvSpPr>
        <dsp:cNvPr id="0" name=""/>
        <dsp:cNvSpPr/>
      </dsp:nvSpPr>
      <dsp:spPr>
        <a:xfrm>
          <a:off x="7031311" y="480099"/>
          <a:ext cx="1283256" cy="12832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10800000" rev="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flatTx/>
        </a:bodyPr>
        <a:lstStyle/>
        <a:p>
          <a:pPr marL="0" lvl="0" indent="0" algn="ctr" defTabSz="711200">
            <a:lnSpc>
              <a:spcPct val="90000"/>
            </a:lnSpc>
            <a:spcBef>
              <a:spcPct val="0"/>
            </a:spcBef>
            <a:spcAft>
              <a:spcPct val="35000"/>
            </a:spcAft>
            <a:buNone/>
          </a:pPr>
          <a:r>
            <a:rPr lang="nl-NL" sz="1600" kern="1200" dirty="0"/>
            <a:t>Dying Person</a:t>
          </a:r>
        </a:p>
      </dsp:txBody>
      <dsp:txXfrm>
        <a:off x="7219239" y="668027"/>
        <a:ext cx="907400" cy="9074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30512-B3E5-46C5-9466-39917C157F01}" type="datetimeFigureOut">
              <a:rPr lang="nl-NL" smtClean="0"/>
              <a:t>18-3-2021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1FC70-A5CC-4D32-B69A-2B6E9B28524D}" type="slidenum">
              <a:rPr lang="nl-NL" smtClean="0"/>
              <a:t>‹#›</a:t>
            </a:fld>
            <a:endParaRPr lang="nl-NL"/>
          </a:p>
        </p:txBody>
      </p:sp>
    </p:spTree>
    <p:extLst>
      <p:ext uri="{BB962C8B-B14F-4D97-AF65-F5344CB8AC3E}">
        <p14:creationId xmlns:p14="http://schemas.microsoft.com/office/powerpoint/2010/main" val="401820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Arjuna" TargetMode="External"/><Relationship Id="rId13" Type="http://schemas.openxmlformats.org/officeDocument/2006/relationships/hyperlink" Target="https://en.wikipedia.org/wiki/Karma_yoga" TargetMode="External"/><Relationship Id="rId3" Type="http://schemas.openxmlformats.org/officeDocument/2006/relationships/hyperlink" Target="https://en.wikipedia.org/wiki/Bhagavan" TargetMode="External"/><Relationship Id="rId7" Type="http://schemas.openxmlformats.org/officeDocument/2006/relationships/hyperlink" Target="https://en.wikipedia.org/wiki/Pandava" TargetMode="External"/><Relationship Id="rId12" Type="http://schemas.openxmlformats.org/officeDocument/2006/relationships/hyperlink" Target="https://en.wikipedia.org/wiki/Bhakti_yoga" TargetMode="External"/><Relationship Id="rId17" Type="http://schemas.openxmlformats.org/officeDocument/2006/relationships/hyperlink" Target="https://en.wikipedia.org/wiki/Gujarat" TargetMode="External"/><Relationship Id="rId2" Type="http://schemas.openxmlformats.org/officeDocument/2006/relationships/slide" Target="../slides/slide5.xml"/><Relationship Id="rId16" Type="http://schemas.openxmlformats.org/officeDocument/2006/relationships/hyperlink" Target="https://en.wikipedia.org/wiki/Dv%C4%81rak%C4%81" TargetMode="External"/><Relationship Id="rId1" Type="http://schemas.openxmlformats.org/officeDocument/2006/relationships/notesMaster" Target="../notesMasters/notesMaster1.xml"/><Relationship Id="rId6" Type="http://schemas.openxmlformats.org/officeDocument/2006/relationships/hyperlink" Target="https://en.wikipedia.org/wiki/Mahabharata" TargetMode="External"/><Relationship Id="rId11" Type="http://schemas.openxmlformats.org/officeDocument/2006/relationships/hyperlink" Target="https://en.wikipedia.org/wiki/Dharma" TargetMode="External"/><Relationship Id="rId5" Type="http://schemas.openxmlformats.org/officeDocument/2006/relationships/hyperlink" Target="https://en.wikipedia.org/wiki/Hindu_epic" TargetMode="External"/><Relationship Id="rId15" Type="http://schemas.openxmlformats.org/officeDocument/2006/relationships/hyperlink" Target="https://en.wikipedia.org/wiki/Samkhya" TargetMode="External"/><Relationship Id="rId10" Type="http://schemas.openxmlformats.org/officeDocument/2006/relationships/hyperlink" Target="https://en.wikipedia.org/wiki/Moksha" TargetMode="External"/><Relationship Id="rId4" Type="http://schemas.openxmlformats.org/officeDocument/2006/relationships/hyperlink" Target="https://en.wikipedia.org/wiki/Sanskrit" TargetMode="External"/><Relationship Id="rId9" Type="http://schemas.openxmlformats.org/officeDocument/2006/relationships/hyperlink" Target="https://en.wikipedia.org/wiki/Lord_Krishna" TargetMode="External"/><Relationship Id="rId14" Type="http://schemas.openxmlformats.org/officeDocument/2006/relationships/hyperlink" Target="https://en.wikipedia.org/wiki/Raja_Yoga"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Codex" TargetMode="External"/><Relationship Id="rId3" Type="http://schemas.openxmlformats.org/officeDocument/2006/relationships/hyperlink" Target="https://en.wikipedia.org/wiki/Gnostic_Gospels" TargetMode="External"/><Relationship Id="rId7" Type="http://schemas.openxmlformats.org/officeDocument/2006/relationships/hyperlink" Target="https://en.wikipedia.org/wiki/Nag_Hammadi"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Medieval" TargetMode="External"/><Relationship Id="rId5" Type="http://schemas.openxmlformats.org/officeDocument/2006/relationships/hyperlink" Target="https://en.wikipedia.org/wiki/Apocrypha" TargetMode="External"/><Relationship Id="rId4" Type="http://schemas.openxmlformats.org/officeDocument/2006/relationships/hyperlink" Target="https://en.wikipedia.org/wiki/New_Testament" TargetMode="External"/><Relationship Id="rId9" Type="http://schemas.openxmlformats.org/officeDocument/2006/relationships/hyperlink" Target="https://en.wikipedia.org/wiki/Gospel_of_Thoma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solidFill>
                <a:schemeClr val="tx2"/>
              </a:solidFill>
            </a:endParaRPr>
          </a:p>
        </p:txBody>
      </p:sp>
      <p:sp>
        <p:nvSpPr>
          <p:cNvPr id="4" name="Slide Number Placeholder 3"/>
          <p:cNvSpPr>
            <a:spLocks noGrp="1"/>
          </p:cNvSpPr>
          <p:nvPr>
            <p:ph type="sldNum" sz="quarter" idx="5"/>
          </p:nvPr>
        </p:nvSpPr>
        <p:spPr/>
        <p:txBody>
          <a:bodyPr/>
          <a:lstStyle/>
          <a:p>
            <a:fld id="{E181FC70-A5CC-4D32-B69A-2B6E9B28524D}" type="slidenum">
              <a:rPr lang="nl-NL" smtClean="0"/>
              <a:t>1</a:t>
            </a:fld>
            <a:endParaRPr lang="nl-NL"/>
          </a:p>
        </p:txBody>
      </p:sp>
    </p:spTree>
    <p:extLst>
      <p:ext uri="{BB962C8B-B14F-4D97-AF65-F5344CB8AC3E}">
        <p14:creationId xmlns:p14="http://schemas.microsoft.com/office/powerpoint/2010/main" val="157236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So this is where Shri Mataji Nirmala Devi and Sahaja Yoga come in.</a:t>
            </a:r>
          </a:p>
          <a:p>
            <a:endParaRPr lang="nl-NL" dirty="0"/>
          </a:p>
          <a:p>
            <a:r>
              <a:rPr lang="nl-NL" dirty="0"/>
              <a:t>Self realization connects us with Truth and Reality</a:t>
            </a:r>
          </a:p>
          <a:p>
            <a:endParaRPr lang="nl-NL" dirty="0"/>
          </a:p>
          <a:p>
            <a:r>
              <a:rPr lang="nl-NL" dirty="0"/>
              <a:t>As we meditate our subtle system attention and desires become pure, of a higher nature, and we become increasingly dettached  from the outcomes of our actions. We become increasingly capable of surrendering to God’s protection, help and support while staying dynamic.</a:t>
            </a:r>
          </a:p>
          <a:p>
            <a:endParaRPr lang="nl-NL" dirty="0"/>
          </a:p>
          <a:p>
            <a:r>
              <a:rPr lang="nl-NL" dirty="0"/>
              <a:t>With introspection we become aware of any negative thoughts or emotions that create negative behaviors and we see where reality truly lies. This awareness allows us to change and make better choices, breaking the karmic chain.</a:t>
            </a:r>
          </a:p>
          <a:p>
            <a:endParaRPr lang="nl-NL" dirty="0"/>
          </a:p>
          <a:p>
            <a:r>
              <a:rPr lang="nl-NL" dirty="0"/>
              <a:t>And so pain, sorrow, despair, misery, pain and sickness, weariness that makes you feel old are spontaneously replaced with Joy, fun hope life and a feeling of being and staying young</a:t>
            </a:r>
          </a:p>
        </p:txBody>
      </p:sp>
      <p:sp>
        <p:nvSpPr>
          <p:cNvPr id="4" name="Slide Number Placeholder 3"/>
          <p:cNvSpPr>
            <a:spLocks noGrp="1"/>
          </p:cNvSpPr>
          <p:nvPr>
            <p:ph type="sldNum" sz="quarter" idx="5"/>
          </p:nvPr>
        </p:nvSpPr>
        <p:spPr/>
        <p:txBody>
          <a:bodyPr/>
          <a:lstStyle/>
          <a:p>
            <a:fld id="{E181FC70-A5CC-4D32-B69A-2B6E9B28524D}" type="slidenum">
              <a:rPr lang="nl-NL" smtClean="0"/>
              <a:t>10</a:t>
            </a:fld>
            <a:endParaRPr lang="nl-NL"/>
          </a:p>
        </p:txBody>
      </p:sp>
    </p:spTree>
    <p:extLst>
      <p:ext uri="{BB962C8B-B14F-4D97-AF65-F5344CB8AC3E}">
        <p14:creationId xmlns:p14="http://schemas.microsoft.com/office/powerpoint/2010/main" val="281901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apple-system"/>
              </a:rPr>
              <a:t>Transition to next slide: how does self realization finishes our karma?</a:t>
            </a:r>
          </a:p>
          <a:p>
            <a:endParaRPr lang="en-US" b="0" i="0" dirty="0">
              <a:solidFill>
                <a:srgbClr val="212529"/>
              </a:solidFill>
              <a:effectLst/>
              <a:latin typeface="-apple-system"/>
            </a:endParaRPr>
          </a:p>
          <a:p>
            <a:r>
              <a:rPr lang="en-US" b="0" i="0" dirty="0">
                <a:solidFill>
                  <a:srgbClr val="212529"/>
                </a:solidFill>
                <a:effectLst/>
                <a:latin typeface="-apple-system"/>
              </a:rPr>
              <a:t>There are four periods/ages or yugas – Until recently we were in the Kali Yuga. Shri Mataji says about the yugas: “The whole Kali Yuga means the absolutely the worst and worst possible time for our destruction. That was over. Then comes </a:t>
            </a:r>
            <a:r>
              <a:rPr lang="en-US" b="0" i="0" dirty="0" err="1">
                <a:solidFill>
                  <a:srgbClr val="212529"/>
                </a:solidFill>
                <a:effectLst/>
                <a:latin typeface="-apple-system"/>
              </a:rPr>
              <a:t>Kruta</a:t>
            </a:r>
            <a:r>
              <a:rPr lang="en-US" b="0" i="0" dirty="0">
                <a:solidFill>
                  <a:srgbClr val="212529"/>
                </a:solidFill>
                <a:effectLst/>
                <a:latin typeface="-apple-system"/>
              </a:rPr>
              <a:t> Yuga, I mean, overlapping. Now, in </a:t>
            </a:r>
            <a:r>
              <a:rPr lang="en-US" b="0" i="0" dirty="0" err="1">
                <a:solidFill>
                  <a:srgbClr val="212529"/>
                </a:solidFill>
                <a:effectLst/>
                <a:latin typeface="-apple-system"/>
              </a:rPr>
              <a:t>Kruta</a:t>
            </a:r>
            <a:r>
              <a:rPr lang="en-US" b="0" i="0" dirty="0">
                <a:solidFill>
                  <a:srgbClr val="212529"/>
                </a:solidFill>
                <a:effectLst/>
                <a:latin typeface="-apple-system"/>
              </a:rPr>
              <a:t> Yuga, this all-pervading power, they call it </a:t>
            </a:r>
            <a:r>
              <a:rPr lang="en-US" b="0" i="0" dirty="0" err="1">
                <a:solidFill>
                  <a:srgbClr val="212529"/>
                </a:solidFill>
                <a:effectLst/>
                <a:latin typeface="-apple-system"/>
              </a:rPr>
              <a:t>Paramchaitanya</a:t>
            </a:r>
            <a:r>
              <a:rPr lang="en-US" b="0" i="0" dirty="0">
                <a:solidFill>
                  <a:srgbClr val="212529"/>
                </a:solidFill>
                <a:effectLst/>
                <a:latin typeface="-apple-system"/>
              </a:rPr>
              <a:t>, becomes active. It starts helping people to come along. That also has been going on some days. After this, is Satya Yuga. It’s the age of truth. But it’s a last judgement. If you take to truth, alright, well and good. But if you don’t take to truth you are judged. It’s like this." (Press conference, London, 8/7/99)</a:t>
            </a:r>
          </a:p>
          <a:p>
            <a:endParaRPr lang="en-US" b="0" i="0" dirty="0">
              <a:solidFill>
                <a:srgbClr val="212529"/>
              </a:solidFill>
              <a:effectLst/>
              <a:latin typeface="-apple-system"/>
            </a:endParaRPr>
          </a:p>
          <a:p>
            <a:r>
              <a:rPr lang="en-US" b="0" i="0" dirty="0">
                <a:solidFill>
                  <a:srgbClr val="212529"/>
                </a:solidFill>
                <a:effectLst/>
                <a:latin typeface="-apple-system"/>
              </a:rPr>
              <a:t>Satya yuga (truth) exposes all a-</a:t>
            </a:r>
            <a:r>
              <a:rPr lang="en-US" b="0" i="0" dirty="0" err="1">
                <a:solidFill>
                  <a:srgbClr val="212529"/>
                </a:solidFill>
                <a:effectLst/>
                <a:latin typeface="-apple-system"/>
              </a:rPr>
              <a:t>satya</a:t>
            </a:r>
            <a:r>
              <a:rPr lang="en-US" b="0" i="0" dirty="0">
                <a:solidFill>
                  <a:srgbClr val="212529"/>
                </a:solidFill>
                <a:effectLst/>
                <a:latin typeface="-apple-system"/>
              </a:rPr>
              <a:t> (false) </a:t>
            </a:r>
          </a:p>
          <a:p>
            <a:r>
              <a:rPr lang="en-US" b="0" i="0" dirty="0" err="1">
                <a:solidFill>
                  <a:srgbClr val="212529"/>
                </a:solidFill>
                <a:effectLst/>
                <a:latin typeface="-apple-system"/>
              </a:rPr>
              <a:t>Krita</a:t>
            </a:r>
            <a:r>
              <a:rPr lang="en-US" b="0" i="0" dirty="0">
                <a:solidFill>
                  <a:srgbClr val="212529"/>
                </a:solidFill>
                <a:effectLst/>
                <a:latin typeface="-apple-system"/>
              </a:rPr>
              <a:t> yuga is a period of transition from Kali yuga to </a:t>
            </a:r>
            <a:r>
              <a:rPr lang="en-US" b="0" i="0" dirty="0" err="1">
                <a:solidFill>
                  <a:srgbClr val="212529"/>
                </a:solidFill>
                <a:effectLst/>
                <a:latin typeface="-apple-system"/>
              </a:rPr>
              <a:t>satya</a:t>
            </a:r>
            <a:r>
              <a:rPr lang="en-US" b="0" i="0" dirty="0">
                <a:solidFill>
                  <a:srgbClr val="212529"/>
                </a:solidFill>
                <a:effectLst/>
                <a:latin typeface="-apple-system"/>
              </a:rPr>
              <a:t> yuga</a:t>
            </a:r>
          </a:p>
          <a:p>
            <a:r>
              <a:rPr lang="en-US" b="0" i="0" dirty="0">
                <a:solidFill>
                  <a:srgbClr val="404040"/>
                </a:solidFill>
                <a:effectLst/>
                <a:latin typeface="Arial" panose="020B0604020202020204" pitchFamily="34" charset="0"/>
              </a:rPr>
              <a:t>In Indian philosophy, there is a view as to why humankind finds itself in its present chaotic situation. The belief is that humankind passes  through different ages, or Yugas.  There are four main Yugas, and much like the different seasons, each has its own character. According to the </a:t>
            </a:r>
            <a:r>
              <a:rPr lang="en-US" b="0" i="1" dirty="0">
                <a:solidFill>
                  <a:srgbClr val="404040"/>
                </a:solidFill>
                <a:effectLst/>
                <a:latin typeface="Arial" panose="020B0604020202020204" pitchFamily="34" charset="0"/>
              </a:rPr>
              <a:t>Puranas</a:t>
            </a:r>
            <a:r>
              <a:rPr lang="en-US" b="0" i="0" dirty="0">
                <a:solidFill>
                  <a:srgbClr val="404040"/>
                </a:solidFill>
                <a:effectLst/>
                <a:latin typeface="Arial" panose="020B0604020202020204" pitchFamily="34" charset="0"/>
              </a:rPr>
              <a:t>, which are ancient Indian texts, the Yugas last for thousands of years.  With each Yuga, the collective unconscious shifts, and gradually humankind finds itself adopting different principles and beliefs.  For instance, there is a Golden Age, or Satya Yuga. This is a divine time; an age of spirituality. During this time,  there is harmony between people; the world is a place of benevolence. People are said to be in a state of constant meditation. It is a time where there is no disease or sickness. Conflict is a thing of the past.</a:t>
            </a:r>
          </a:p>
          <a:p>
            <a:pPr algn="l"/>
            <a:r>
              <a:rPr lang="en-US" b="0" i="0" dirty="0">
                <a:solidFill>
                  <a:srgbClr val="404040"/>
                </a:solidFill>
                <a:effectLst/>
                <a:latin typeface="Arial" panose="020B0604020202020204" pitchFamily="34" charset="0"/>
              </a:rPr>
              <a:t>The second Age or Yuga is the </a:t>
            </a:r>
            <a:r>
              <a:rPr lang="en-US" b="0" i="0" dirty="0" err="1">
                <a:solidFill>
                  <a:srgbClr val="404040"/>
                </a:solidFill>
                <a:effectLst/>
                <a:latin typeface="Arial" panose="020B0604020202020204" pitchFamily="34" charset="0"/>
              </a:rPr>
              <a:t>Treta</a:t>
            </a:r>
            <a:r>
              <a:rPr lang="en-US" b="0" i="0" dirty="0">
                <a:solidFill>
                  <a:srgbClr val="404040"/>
                </a:solidFill>
                <a:effectLst/>
                <a:latin typeface="Arial" panose="020B0604020202020204" pitchFamily="34" charset="0"/>
              </a:rPr>
              <a:t> Yuga. This is an age characterized by mental abilities. This age is seen as a step down from the Golden Age of Satya Yuga. Man now has a sense of self. He develops the desire for power. A belief in man’s own mental abilities steadily rises.</a:t>
            </a:r>
          </a:p>
          <a:p>
            <a:pPr algn="l"/>
            <a:r>
              <a:rPr lang="en-US" b="0" i="0" dirty="0">
                <a:solidFill>
                  <a:srgbClr val="404040"/>
                </a:solidFill>
                <a:effectLst/>
                <a:latin typeface="Arial" panose="020B0604020202020204" pitchFamily="34" charset="0"/>
              </a:rPr>
              <a:t>The third age is Dvapara Yuga. In this age the sciences flourish. Inventions are abundant, especially inventions that seem to make distances between people and places disappear.</a:t>
            </a:r>
          </a:p>
          <a:p>
            <a:pPr algn="l"/>
            <a:r>
              <a:rPr lang="en-US" b="0" i="0" dirty="0">
                <a:solidFill>
                  <a:srgbClr val="404040"/>
                </a:solidFill>
                <a:effectLst/>
                <a:latin typeface="Arial" panose="020B0604020202020204" pitchFamily="34" charset="0"/>
              </a:rPr>
              <a:t>The fourth age, which is the one we currently find ourselves in, is Kali Yuga. This is the age of Darkness, where humankind has lost its inner connection with Divinity. It is, unfortunately, the world as we see it today.</a:t>
            </a:r>
          </a:p>
          <a:p>
            <a:endParaRPr lang="nl-NL" dirty="0"/>
          </a:p>
        </p:txBody>
      </p:sp>
      <p:sp>
        <p:nvSpPr>
          <p:cNvPr id="4" name="Slide Number Placeholder 3"/>
          <p:cNvSpPr>
            <a:spLocks noGrp="1"/>
          </p:cNvSpPr>
          <p:nvPr>
            <p:ph type="sldNum" sz="quarter" idx="5"/>
          </p:nvPr>
        </p:nvSpPr>
        <p:spPr/>
        <p:txBody>
          <a:bodyPr/>
          <a:lstStyle/>
          <a:p>
            <a:fld id="{E181FC70-A5CC-4D32-B69A-2B6E9B28524D}" type="slidenum">
              <a:rPr lang="nl-NL" smtClean="0"/>
              <a:t>11</a:t>
            </a:fld>
            <a:endParaRPr lang="nl-NL"/>
          </a:p>
        </p:txBody>
      </p:sp>
    </p:spTree>
    <p:extLst>
      <p:ext uri="{BB962C8B-B14F-4D97-AF65-F5344CB8AC3E}">
        <p14:creationId xmlns:p14="http://schemas.microsoft.com/office/powerpoint/2010/main" val="191494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her speach of May 13th 1982, Shri Mataji says “If Ego is gone, there is no Karma”</a:t>
            </a:r>
          </a:p>
        </p:txBody>
      </p:sp>
      <p:sp>
        <p:nvSpPr>
          <p:cNvPr id="4" name="Slide Number Placeholder 3"/>
          <p:cNvSpPr>
            <a:spLocks noGrp="1"/>
          </p:cNvSpPr>
          <p:nvPr>
            <p:ph type="sldNum" sz="quarter" idx="5"/>
          </p:nvPr>
        </p:nvSpPr>
        <p:spPr/>
        <p:txBody>
          <a:bodyPr/>
          <a:lstStyle/>
          <a:p>
            <a:fld id="{E181FC70-A5CC-4D32-B69A-2B6E9B28524D}" type="slidenum">
              <a:rPr lang="nl-NL" smtClean="0"/>
              <a:t>12</a:t>
            </a:fld>
            <a:endParaRPr lang="nl-NL"/>
          </a:p>
        </p:txBody>
      </p:sp>
    </p:spTree>
    <p:extLst>
      <p:ext uri="{BB962C8B-B14F-4D97-AF65-F5344CB8AC3E}">
        <p14:creationId xmlns:p14="http://schemas.microsoft.com/office/powerpoint/2010/main" val="117638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b="1" dirty="0"/>
              <a:t>Karma is the result of one or more – many more – former lives. Within a reincarnation man has a limited space of freedom that is determined by his self-constructed karma. Each karma offers limits in which we have to live, but also a considerable margin of free choices. We can always choose for positive thoughts, actions, emotions or for negative ones.</a:t>
            </a:r>
            <a:endParaRPr lang="nl-BE" sz="1200" b="1" dirty="0"/>
          </a:p>
        </p:txBody>
      </p:sp>
      <p:sp>
        <p:nvSpPr>
          <p:cNvPr id="4" name="Slide Number Placeholder 3"/>
          <p:cNvSpPr>
            <a:spLocks noGrp="1"/>
          </p:cNvSpPr>
          <p:nvPr>
            <p:ph type="sldNum" sz="quarter" idx="5"/>
          </p:nvPr>
        </p:nvSpPr>
        <p:spPr/>
        <p:txBody>
          <a:bodyPr/>
          <a:lstStyle/>
          <a:p>
            <a:fld id="{E181FC70-A5CC-4D32-B69A-2B6E9B28524D}" type="slidenum">
              <a:rPr lang="nl-NL" smtClean="0"/>
              <a:t>13</a:t>
            </a:fld>
            <a:endParaRPr lang="nl-NL"/>
          </a:p>
        </p:txBody>
      </p:sp>
    </p:spTree>
    <p:extLst>
      <p:ext uri="{BB962C8B-B14F-4D97-AF65-F5344CB8AC3E}">
        <p14:creationId xmlns:p14="http://schemas.microsoft.com/office/powerpoint/2010/main" val="2641557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Reincarnation is not a typically Eastern or Indian concept. Until the 6</a:t>
            </a:r>
            <a:r>
              <a:rPr lang="en-AU" sz="1200" b="1" baseline="30000" dirty="0"/>
              <a:t>th</a:t>
            </a:r>
            <a:r>
              <a:rPr lang="en-AU" sz="1200" b="1" dirty="0"/>
              <a:t> – 7</a:t>
            </a:r>
            <a:r>
              <a:rPr lang="en-AU" sz="1200" b="1" baseline="30000" dirty="0"/>
              <a:t>th</a:t>
            </a:r>
            <a:r>
              <a:rPr lang="en-AU" sz="1200" b="1" dirty="0"/>
              <a:t> century the western religions believed  also in reincarnation. Proof can be found in scriptures of the Gnostics or/and in the non-canonical gospels that were found in Nag Hammadi (1957).  But ‘reincarnation’ was banned already very early out of Christianity, because it attributes  power/influence and authority  to people, whereas the clergy wanted to prescribe what  people had to believe ... which is still the case.                                                                              </a:t>
            </a:r>
            <a:endParaRPr lang="nl-BE" sz="1200" b="1" dirty="0"/>
          </a:p>
          <a:p>
            <a:endParaRPr lang="nl-NL" dirty="0"/>
          </a:p>
        </p:txBody>
      </p:sp>
      <p:sp>
        <p:nvSpPr>
          <p:cNvPr id="4" name="Slide Number Placeholder 3"/>
          <p:cNvSpPr>
            <a:spLocks noGrp="1"/>
          </p:cNvSpPr>
          <p:nvPr>
            <p:ph type="sldNum" sz="quarter" idx="5"/>
          </p:nvPr>
        </p:nvSpPr>
        <p:spPr/>
        <p:txBody>
          <a:bodyPr/>
          <a:lstStyle/>
          <a:p>
            <a:fld id="{E181FC70-A5CC-4D32-B69A-2B6E9B28524D}" type="slidenum">
              <a:rPr lang="nl-NL" smtClean="0"/>
              <a:t>14</a:t>
            </a:fld>
            <a:endParaRPr lang="nl-NL"/>
          </a:p>
        </p:txBody>
      </p:sp>
    </p:spTree>
    <p:extLst>
      <p:ext uri="{BB962C8B-B14F-4D97-AF65-F5344CB8AC3E}">
        <p14:creationId xmlns:p14="http://schemas.microsoft.com/office/powerpoint/2010/main" val="301834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dirty="0">
                <a:latin typeface="Arial Black" panose="020B0A04020102020204" pitchFamily="34" charset="0"/>
                <a:ea typeface="Calibri" panose="020F0502020204030204" pitchFamily="34" charset="0"/>
                <a:cs typeface="Courier New" panose="02070309020205020404" pitchFamily="49" charset="0"/>
              </a:rPr>
              <a:t>It occurs rather often that people experience problems that  stem from former lives, without being conscious of these former lives.</a:t>
            </a:r>
            <a:endParaRPr lang="nl-B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latin typeface="Arial Black" panose="020B0A04020102020204" pitchFamily="34" charset="0"/>
                <a:ea typeface="Calibri" panose="020F0502020204030204" pitchFamily="34" charset="0"/>
                <a:cs typeface="Courier New" panose="02070309020205020404" pitchFamily="49" charset="0"/>
              </a:rPr>
              <a:t>► When the Spirit/soul leaves the body, it proceeds to an in-between-world, the ‘limbo’, to find a new place and suitable parents to be born again, supposing that these can influence his karma in a positive way</a:t>
            </a:r>
            <a:r>
              <a:rPr lang="en-AU" sz="1000" dirty="0">
                <a:latin typeface="Arial Black" panose="020B0A04020102020204" pitchFamily="34" charset="0"/>
                <a:ea typeface="Calibri" panose="020F0502020204030204" pitchFamily="34" charset="0"/>
                <a:cs typeface="Courier New" panose="02070309020205020404" pitchFamily="49"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b="1" dirty="0"/>
              <a:t>► But if that Spirit carries (very) strong desires or very negative actions into that in-between-world, it can in many cases not reincarnate, and it will as yet try to fulfil  these desires. It will try to find a man or woman in distress/despair (in Sahaja Yoga we say: with an open left channel). It will try in this way to realize its desires. When it results in paedophilia, homicide, strong aggression, hyper-sexuality, supra-conscious powers  ... it is called ‘possession’.                                                                            As a reward  the person might receive certain ‘powers’, such as: black magic, the powers of false gurus, being able to tell the future ... anyway to perform tasks that normal people can’t do.</a:t>
            </a:r>
            <a:endParaRPr lang="nl-BE" sz="1800" b="1" dirty="0"/>
          </a:p>
          <a:p>
            <a:pPr>
              <a:lnSpc>
                <a:spcPct val="107000"/>
              </a:lnSpc>
              <a:spcAft>
                <a:spcPts val="800"/>
              </a:spcAft>
            </a:pP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p:cNvSpPr>
            <a:spLocks noGrp="1"/>
          </p:cNvSpPr>
          <p:nvPr>
            <p:ph type="sldNum" sz="quarter" idx="5"/>
          </p:nvPr>
        </p:nvSpPr>
        <p:spPr/>
        <p:txBody>
          <a:bodyPr/>
          <a:lstStyle/>
          <a:p>
            <a:fld id="{E181FC70-A5CC-4D32-B69A-2B6E9B28524D}" type="slidenum">
              <a:rPr lang="nl-NL" smtClean="0"/>
              <a:t>15</a:t>
            </a:fld>
            <a:endParaRPr lang="nl-NL"/>
          </a:p>
        </p:txBody>
      </p:sp>
    </p:spTree>
    <p:extLst>
      <p:ext uri="{BB962C8B-B14F-4D97-AF65-F5344CB8AC3E}">
        <p14:creationId xmlns:p14="http://schemas.microsoft.com/office/powerpoint/2010/main" val="2342838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Through hundreds, or even thousands of lives, we have been preparing the life (the reincarnation) through which we are living now. We have, so to say, ‘moulded’ ourselves into this specific, individual form. </a:t>
            </a:r>
            <a:endParaRPr lang="nl-BE" b="1" dirty="0"/>
          </a:p>
          <a:p>
            <a:pPr marL="0" indent="0">
              <a:buNone/>
            </a:pPr>
            <a:r>
              <a:rPr lang="en-AU" b="1" dirty="0"/>
              <a:t>We had the right – in all those lives -  to make positive or negative choices, even to rebel against our Creator, or to proceed in the line of </a:t>
            </a:r>
            <a:r>
              <a:rPr lang="en-AU" b="1" dirty="0" err="1"/>
              <a:t>His/Her</a:t>
            </a:r>
            <a:r>
              <a:rPr lang="en-AU" b="1" dirty="0"/>
              <a:t> loving desire. In doing so, we became responsible for our own present identity. That implies that we are fully responsible for what we have and are today.</a:t>
            </a:r>
          </a:p>
          <a:p>
            <a:pPr marL="0" indent="0">
              <a:buNone/>
            </a:pPr>
            <a:endParaRPr lang="nl-BE" b="1" dirty="0"/>
          </a:p>
          <a:p>
            <a:pPr marL="0" indent="0">
              <a:buNone/>
            </a:pPr>
            <a:r>
              <a:rPr lang="en-AU" sz="1200" b="1" dirty="0"/>
              <a:t>There is no punishing God (see Koran and Bible) or blind fate. We punish ourselves!</a:t>
            </a:r>
            <a:endParaRPr lang="nl-BE" sz="1200" b="1" dirty="0"/>
          </a:p>
          <a:p>
            <a:pPr marL="0" indent="0">
              <a:buNone/>
            </a:pPr>
            <a:r>
              <a:rPr lang="en-AU" sz="1200" b="1" dirty="0"/>
              <a:t>Each time we are allowed to make an new start, with a new capital, with new possibilities, with new chances ... if we are prepared to “grasp” them and get re-connected to our Source.</a:t>
            </a:r>
            <a:endParaRPr lang="nl-BE" sz="1200" b="1" dirty="0"/>
          </a:p>
          <a:p>
            <a:endParaRPr lang="nl-NL" dirty="0"/>
          </a:p>
        </p:txBody>
      </p:sp>
      <p:sp>
        <p:nvSpPr>
          <p:cNvPr id="4" name="Slide Number Placeholder 3"/>
          <p:cNvSpPr>
            <a:spLocks noGrp="1"/>
          </p:cNvSpPr>
          <p:nvPr>
            <p:ph type="sldNum" sz="quarter" idx="5"/>
          </p:nvPr>
        </p:nvSpPr>
        <p:spPr/>
        <p:txBody>
          <a:bodyPr/>
          <a:lstStyle/>
          <a:p>
            <a:fld id="{E181FC70-A5CC-4D32-B69A-2B6E9B28524D}" type="slidenum">
              <a:rPr lang="nl-NL" smtClean="0"/>
              <a:t>16</a:t>
            </a:fld>
            <a:endParaRPr lang="nl-NL"/>
          </a:p>
        </p:txBody>
      </p:sp>
    </p:spTree>
    <p:extLst>
      <p:ext uri="{BB962C8B-B14F-4D97-AF65-F5344CB8AC3E}">
        <p14:creationId xmlns:p14="http://schemas.microsoft.com/office/powerpoint/2010/main" val="4154509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181FC70-A5CC-4D32-B69A-2B6E9B28524D}" type="slidenum">
              <a:rPr lang="nl-NL" smtClean="0"/>
              <a:t>17</a:t>
            </a:fld>
            <a:endParaRPr lang="nl-NL"/>
          </a:p>
        </p:txBody>
      </p:sp>
    </p:spTree>
    <p:extLst>
      <p:ext uri="{BB962C8B-B14F-4D97-AF65-F5344CB8AC3E}">
        <p14:creationId xmlns:p14="http://schemas.microsoft.com/office/powerpoint/2010/main" val="198860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 </a:t>
            </a:r>
            <a:r>
              <a:rPr lang="en-AU" sz="1200" b="1" u="sng" dirty="0"/>
              <a:t>In the West</a:t>
            </a:r>
            <a:r>
              <a:rPr lang="en-AU" sz="1200" b="1" dirty="0"/>
              <a:t> people are used to seek God outside themselves. This might be the revenging God of the Bible (the Old Testament), existing somewhere outside the creation (the universe); or the God of a rationalistic theology, very mental, derived by abstract thinking from abstract knowledge, tributary to the western belief in abstract philosophy.</a:t>
            </a: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 </a:t>
            </a:r>
            <a:r>
              <a:rPr lang="en-AU" sz="1200" b="1" u="sng" dirty="0"/>
              <a:t>In the East</a:t>
            </a:r>
            <a:r>
              <a:rPr lang="en-AU" sz="1200" b="1" dirty="0"/>
              <a:t> people will find God within themselves. The creation is seen as being essential to God! God is an all-pervading energy, that can be perceived as divine vibrations. In this way God is not only in the cosmos, in the universe, in the earth, in creatures, but also in US.</a:t>
            </a:r>
            <a:endParaRPr lang="nl-BE" sz="1200" dirty="0"/>
          </a:p>
          <a:p>
            <a:endParaRPr lang="nl-NL" dirty="0"/>
          </a:p>
        </p:txBody>
      </p:sp>
      <p:sp>
        <p:nvSpPr>
          <p:cNvPr id="4" name="Slide Number Placeholder 3"/>
          <p:cNvSpPr>
            <a:spLocks noGrp="1"/>
          </p:cNvSpPr>
          <p:nvPr>
            <p:ph type="sldNum" sz="quarter" idx="5"/>
          </p:nvPr>
        </p:nvSpPr>
        <p:spPr/>
        <p:txBody>
          <a:bodyPr/>
          <a:lstStyle/>
          <a:p>
            <a:fld id="{E181FC70-A5CC-4D32-B69A-2B6E9B28524D}" type="slidenum">
              <a:rPr lang="nl-NL" smtClean="0"/>
              <a:t>2</a:t>
            </a:fld>
            <a:endParaRPr lang="nl-NL"/>
          </a:p>
        </p:txBody>
      </p:sp>
    </p:spTree>
    <p:extLst>
      <p:ext uri="{BB962C8B-B14F-4D97-AF65-F5344CB8AC3E}">
        <p14:creationId xmlns:p14="http://schemas.microsoft.com/office/powerpoint/2010/main" val="281362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rPr>
              <a:t>Shri Mataji presents here the notion of death, which is traditionally the way death is consider in the East.</a:t>
            </a:r>
            <a:endParaRPr lang="nl-NL" dirty="0"/>
          </a:p>
          <a:p>
            <a:endParaRPr lang="nl-NL" dirty="0"/>
          </a:p>
        </p:txBody>
      </p:sp>
      <p:sp>
        <p:nvSpPr>
          <p:cNvPr id="4" name="Slide Number Placeholder 3"/>
          <p:cNvSpPr>
            <a:spLocks noGrp="1"/>
          </p:cNvSpPr>
          <p:nvPr>
            <p:ph type="sldNum" sz="quarter" idx="5"/>
          </p:nvPr>
        </p:nvSpPr>
        <p:spPr/>
        <p:txBody>
          <a:bodyPr/>
          <a:lstStyle/>
          <a:p>
            <a:fld id="{E181FC70-A5CC-4D32-B69A-2B6E9B28524D}" type="slidenum">
              <a:rPr lang="nl-NL" smtClean="0"/>
              <a:t>3</a:t>
            </a:fld>
            <a:endParaRPr lang="nl-NL"/>
          </a:p>
        </p:txBody>
      </p:sp>
    </p:spTree>
    <p:extLst>
      <p:ext uri="{BB962C8B-B14F-4D97-AF65-F5344CB8AC3E}">
        <p14:creationId xmlns:p14="http://schemas.microsoft.com/office/powerpoint/2010/main" val="360262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rPr>
              <a:t>Shri Mataji presents here the notion of death, which is traditionally the way death is consider in the East.</a:t>
            </a:r>
            <a:endParaRPr lang="nl-NL" dirty="0"/>
          </a:p>
        </p:txBody>
      </p:sp>
      <p:sp>
        <p:nvSpPr>
          <p:cNvPr id="4" name="Slide Number Placeholder 3"/>
          <p:cNvSpPr>
            <a:spLocks noGrp="1"/>
          </p:cNvSpPr>
          <p:nvPr>
            <p:ph type="sldNum" sz="quarter" idx="5"/>
          </p:nvPr>
        </p:nvSpPr>
        <p:spPr/>
        <p:txBody>
          <a:bodyPr/>
          <a:lstStyle/>
          <a:p>
            <a:fld id="{E181FC70-A5CC-4D32-B69A-2B6E9B28524D}" type="slidenum">
              <a:rPr lang="nl-NL" smtClean="0"/>
              <a:t>4</a:t>
            </a:fld>
            <a:endParaRPr lang="nl-NL"/>
          </a:p>
        </p:txBody>
      </p:sp>
    </p:spTree>
    <p:extLst>
      <p:ext uri="{BB962C8B-B14F-4D97-AF65-F5344CB8AC3E}">
        <p14:creationId xmlns:p14="http://schemas.microsoft.com/office/powerpoint/2010/main" val="359830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This belief can be traced back to more than 10,000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years old oral Indian traditions, that later on have been recorded in the Vedas, and still later on in the Puranas and Upanishads.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One of the most important sources is the </a:t>
            </a:r>
            <a:r>
              <a:rPr lang="en-AU" sz="1800" i="1" dirty="0">
                <a:effectLst/>
                <a:latin typeface="Arial" panose="020B0604020202020204" pitchFamily="34" charset="0"/>
                <a:ea typeface="Calibri" panose="020F0502020204030204" pitchFamily="34" charset="0"/>
                <a:cs typeface="Times New Roman" panose="02020603050405020304" pitchFamily="18" charset="0"/>
              </a:rPr>
              <a:t>“Bhagavad Gita”.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i="1" dirty="0">
                <a:effectLst/>
                <a:latin typeface="Arial" panose="020B060402020202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The </a:t>
            </a:r>
            <a:r>
              <a:rPr lang="en-AU" sz="1800" i="1" dirty="0">
                <a:effectLst/>
                <a:latin typeface="Arial" panose="020B0604020202020204" pitchFamily="34" charset="0"/>
                <a:ea typeface="Calibri" panose="020F0502020204030204" pitchFamily="34" charset="0"/>
                <a:cs typeface="Times New Roman" panose="02020603050405020304" pitchFamily="18" charset="0"/>
              </a:rPr>
              <a:t>Bhagavad Gita</a:t>
            </a:r>
            <a:r>
              <a:rPr lang="en-AU" sz="1800" dirty="0">
                <a:effectLst/>
                <a:latin typeface="Arial" panose="020B0604020202020204" pitchFamily="34" charset="0"/>
                <a:ea typeface="Calibri" panose="020F0502020204030204" pitchFamily="34" charset="0"/>
                <a:cs typeface="Times New Roman" panose="02020603050405020304" pitchFamily="18" charset="0"/>
              </a:rPr>
              <a:t>, "Song of the </a:t>
            </a:r>
            <a:r>
              <a:rPr lang="en-AU"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tooltip="Bhagavan"/>
              </a:rPr>
              <a:t>Lord</a:t>
            </a:r>
            <a:r>
              <a:rPr lang="en-AU" sz="1800" dirty="0">
                <a:effectLst/>
                <a:latin typeface="Arial" panose="020B0604020202020204" pitchFamily="34" charset="0"/>
                <a:ea typeface="Calibri" panose="020F0502020204030204" pitchFamily="34" charset="0"/>
                <a:cs typeface="Times New Roman" panose="02020603050405020304" pitchFamily="18" charset="0"/>
              </a:rPr>
              <a:t>”, is a Hindu scripture in </a:t>
            </a:r>
            <a:r>
              <a:rPr lang="en-AU"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tooltip="Sanskrit"/>
              </a:rPr>
              <a:t>Sanskrit</a:t>
            </a:r>
            <a:r>
              <a:rPr lang="en-AU" sz="1800" dirty="0">
                <a:effectLst/>
                <a:latin typeface="Arial" panose="020B0604020202020204" pitchFamily="34" charset="0"/>
                <a:ea typeface="Calibri" panose="020F0502020204030204" pitchFamily="34" charset="0"/>
                <a:cs typeface="Times New Roman" panose="02020603050405020304" pitchFamily="18" charset="0"/>
              </a:rPr>
              <a:t> ( </a:t>
            </a:r>
            <a:r>
              <a:rPr lang="sa-IN" sz="1800" b="1" dirty="0">
                <a:effectLst/>
                <a:latin typeface="Calibri" panose="020F0502020204030204" pitchFamily="34" charset="0"/>
                <a:ea typeface="Calibri" panose="020F0502020204030204" pitchFamily="34" charset="0"/>
                <a:cs typeface="Mangal" panose="02040503050203030202" pitchFamily="18" charset="0"/>
              </a:rPr>
              <a:t>भगवद्गीता</a:t>
            </a:r>
            <a:r>
              <a:rPr lang="en-AU" sz="1800" dirty="0">
                <a:effectLst/>
                <a:latin typeface="Arial" panose="020B0604020202020204" pitchFamily="34" charset="0"/>
                <a:ea typeface="Calibri" panose="020F0502020204030204" pitchFamily="34" charset="0"/>
                <a:cs typeface="Times New Roman" panose="02020603050405020304" pitchFamily="18" charset="0"/>
              </a:rPr>
              <a:t>) that is part of the </a:t>
            </a:r>
            <a:r>
              <a:rPr lang="en-AU"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tooltip="Hindu epic"/>
              </a:rPr>
              <a:t> epic</a:t>
            </a:r>
            <a:r>
              <a:rPr lang="en-AU" sz="1800" dirty="0">
                <a:effectLst/>
                <a:latin typeface="Arial" panose="020B0604020202020204" pitchFamily="34" charset="0"/>
                <a:ea typeface="Calibri" panose="020F0502020204030204" pitchFamily="34" charset="0"/>
                <a:cs typeface="Times New Roman" panose="02020603050405020304" pitchFamily="18" charset="0"/>
              </a:rPr>
              <a:t> </a:t>
            </a:r>
            <a:r>
              <a:rPr lang="en-AU" sz="1800" i="1"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tooltip="Mahabharata"/>
              </a:rPr>
              <a:t>Mahabharata</a:t>
            </a:r>
            <a:r>
              <a:rPr lang="en-AU" sz="1800" dirty="0">
                <a:effectLst/>
                <a:latin typeface="Arial" panose="020B060402020202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20"/>
              </a:lnSpc>
              <a:spcBef>
                <a:spcPts val="600"/>
              </a:spcBef>
              <a:spcAft>
                <a:spcPts val="600"/>
              </a:spcAft>
            </a:pPr>
            <a:r>
              <a:rPr lang="en-AU" sz="1800" dirty="0">
                <a:solidFill>
                  <a:srgbClr val="000000"/>
                </a:solidFill>
                <a:effectLst/>
                <a:latin typeface="Arial" panose="020B0604020202020204" pitchFamily="34" charset="0"/>
                <a:ea typeface="Times New Roman" panose="02020603050405020304" pitchFamily="18" charset="0"/>
              </a:rPr>
              <a:t>The </a:t>
            </a:r>
            <a:r>
              <a:rPr lang="en-AU" sz="1800" i="1" dirty="0">
                <a:solidFill>
                  <a:srgbClr val="000000"/>
                </a:solidFill>
                <a:effectLst/>
                <a:latin typeface="Arial" panose="020B0604020202020204" pitchFamily="34" charset="0"/>
                <a:ea typeface="Times New Roman" panose="02020603050405020304" pitchFamily="18" charset="0"/>
              </a:rPr>
              <a:t>Gita</a:t>
            </a:r>
            <a:r>
              <a:rPr lang="en-AU" sz="1800" dirty="0">
                <a:solidFill>
                  <a:srgbClr val="000000"/>
                </a:solidFill>
                <a:effectLst/>
                <a:latin typeface="Arial" panose="020B0604020202020204" pitchFamily="34" charset="0"/>
                <a:ea typeface="Times New Roman" panose="02020603050405020304" pitchFamily="18" charset="0"/>
              </a:rPr>
              <a:t> is a dialogue between </a:t>
            </a:r>
            <a:r>
              <a:rPr lang="en-AU" sz="1800" u="sng" dirty="0" err="1">
                <a:solidFill>
                  <a:srgbClr val="000000"/>
                </a:solidFill>
                <a:effectLst/>
                <a:latin typeface="Arial" panose="020B0604020202020204" pitchFamily="34" charset="0"/>
                <a:ea typeface="Times New Roman" panose="02020603050405020304" pitchFamily="18" charset="0"/>
                <a:hlinkClick r:id="rId7" tooltip="Pandava"/>
              </a:rPr>
              <a:t>Pandava</a:t>
            </a:r>
            <a:r>
              <a:rPr lang="en-AU" sz="1800" dirty="0">
                <a:solidFill>
                  <a:srgbClr val="000000"/>
                </a:solidFill>
                <a:effectLst/>
                <a:latin typeface="Arial" panose="020B0604020202020204" pitchFamily="34" charset="0"/>
                <a:ea typeface="Times New Roman" panose="02020603050405020304" pitchFamily="18" charset="0"/>
              </a:rPr>
              <a:t> prince </a:t>
            </a:r>
            <a:r>
              <a:rPr lang="en-AU" sz="1800" u="sng" dirty="0">
                <a:solidFill>
                  <a:srgbClr val="000000"/>
                </a:solidFill>
                <a:effectLst/>
                <a:latin typeface="Arial" panose="020B0604020202020204" pitchFamily="34" charset="0"/>
                <a:ea typeface="Times New Roman" panose="02020603050405020304" pitchFamily="18" charset="0"/>
                <a:hlinkClick r:id="rId8" tooltip="Arjuna"/>
              </a:rPr>
              <a:t>Arjuna</a:t>
            </a:r>
            <a:r>
              <a:rPr lang="en-AU" sz="1800" dirty="0">
                <a:solidFill>
                  <a:srgbClr val="000000"/>
                </a:solidFill>
                <a:effectLst/>
                <a:latin typeface="Arial" panose="020B0604020202020204" pitchFamily="34" charset="0"/>
                <a:ea typeface="Times New Roman" panose="02020603050405020304" pitchFamily="18" charset="0"/>
              </a:rPr>
              <a:t> and his guide and charioteer </a:t>
            </a:r>
            <a:r>
              <a:rPr lang="en-AU" sz="1800" u="sng" dirty="0">
                <a:solidFill>
                  <a:srgbClr val="000000"/>
                </a:solidFill>
                <a:effectLst/>
                <a:latin typeface="Arial" panose="020B0604020202020204" pitchFamily="34" charset="0"/>
                <a:ea typeface="Times New Roman" panose="02020603050405020304" pitchFamily="18" charset="0"/>
                <a:hlinkClick r:id="rId9" tooltip="Lord Krishna"/>
              </a:rPr>
              <a:t>Lord Krishna</a:t>
            </a:r>
            <a:r>
              <a:rPr lang="en-AU" sz="1800" dirty="0">
                <a:solidFill>
                  <a:srgbClr val="000000"/>
                </a:solidFill>
                <a:effectLst/>
                <a:latin typeface="Arial" panose="020B0604020202020204" pitchFamily="34" charset="0"/>
                <a:ea typeface="Times New Roman" panose="02020603050405020304" pitchFamily="18" charset="0"/>
              </a:rPr>
              <a:t>. Facing his duty as a warrior to fight the  righteous war between </a:t>
            </a:r>
            <a:r>
              <a:rPr lang="en-AU" sz="1800" dirty="0" err="1">
                <a:solidFill>
                  <a:srgbClr val="000000"/>
                </a:solidFill>
                <a:effectLst/>
                <a:latin typeface="Arial" panose="020B0604020202020204" pitchFamily="34" charset="0"/>
                <a:ea typeface="Times New Roman" panose="02020603050405020304" pitchFamily="18" charset="0"/>
              </a:rPr>
              <a:t>Pandavas</a:t>
            </a:r>
            <a:r>
              <a:rPr lang="en-AU" sz="1800" dirty="0">
                <a:solidFill>
                  <a:srgbClr val="000000"/>
                </a:solidFill>
                <a:effectLst/>
                <a:latin typeface="Arial" panose="020B0604020202020204" pitchFamily="34" charset="0"/>
                <a:ea typeface="Times New Roman" panose="02020603050405020304" pitchFamily="18" charset="0"/>
              </a:rPr>
              <a:t> and </a:t>
            </a:r>
            <a:r>
              <a:rPr lang="en-AU" sz="1800" dirty="0" err="1">
                <a:solidFill>
                  <a:srgbClr val="000000"/>
                </a:solidFill>
                <a:effectLst/>
                <a:latin typeface="Arial" panose="020B0604020202020204" pitchFamily="34" charset="0"/>
                <a:ea typeface="Times New Roman" panose="02020603050405020304" pitchFamily="18" charset="0"/>
              </a:rPr>
              <a:t>Kauravas</a:t>
            </a:r>
            <a:r>
              <a:rPr lang="en-AU" sz="1800" dirty="0">
                <a:solidFill>
                  <a:srgbClr val="000000"/>
                </a:solidFill>
                <a:effectLst/>
                <a:latin typeface="Arial" panose="020B0604020202020204" pitchFamily="34" charset="0"/>
                <a:ea typeface="Times New Roman" panose="02020603050405020304" pitchFamily="18" charset="0"/>
              </a:rPr>
              <a:t> [</a:t>
            </a:r>
            <a:r>
              <a:rPr lang="en-AU" sz="1800" dirty="0" err="1">
                <a:solidFill>
                  <a:srgbClr val="000000"/>
                </a:solidFill>
                <a:effectLst/>
                <a:latin typeface="Arial" panose="020B0604020202020204" pitchFamily="34" charset="0"/>
                <a:ea typeface="Times New Roman" panose="02020603050405020304" pitchFamily="18" charset="0"/>
              </a:rPr>
              <a:t>Pandavas</a:t>
            </a:r>
            <a:r>
              <a:rPr lang="en-AU" sz="1800" dirty="0">
                <a:solidFill>
                  <a:srgbClr val="000000"/>
                </a:solidFill>
                <a:effectLst/>
                <a:latin typeface="Arial" panose="020B0604020202020204" pitchFamily="34" charset="0"/>
                <a:ea typeface="Times New Roman" panose="02020603050405020304" pitchFamily="18" charset="0"/>
              </a:rPr>
              <a:t> and </a:t>
            </a:r>
            <a:r>
              <a:rPr lang="en-AU" sz="1800" dirty="0" err="1">
                <a:solidFill>
                  <a:srgbClr val="000000"/>
                </a:solidFill>
                <a:effectLst/>
                <a:latin typeface="Arial" panose="020B0604020202020204" pitchFamily="34" charset="0"/>
                <a:ea typeface="Times New Roman" panose="02020603050405020304" pitchFamily="18" charset="0"/>
              </a:rPr>
              <a:t>Kauravas</a:t>
            </a:r>
            <a:r>
              <a:rPr lang="en-AU" sz="1800" dirty="0">
                <a:solidFill>
                  <a:srgbClr val="000000"/>
                </a:solidFill>
                <a:effectLst/>
                <a:latin typeface="Arial" panose="020B0604020202020204" pitchFamily="34" charset="0"/>
                <a:ea typeface="Times New Roman" panose="02020603050405020304" pitchFamily="18" charset="0"/>
              </a:rPr>
              <a:t> are two branches of the same family], Arjuna is counselled by Lord Krishna to fulfil his duty as a warrior (Kshatriya) and establish  liberation (</a:t>
            </a:r>
            <a:r>
              <a:rPr lang="en-AU" sz="1800" i="1" u="sng" dirty="0">
                <a:solidFill>
                  <a:srgbClr val="000000"/>
                </a:solidFill>
                <a:effectLst/>
                <a:latin typeface="Arial" panose="020B0604020202020204" pitchFamily="34" charset="0"/>
                <a:ea typeface="Times New Roman" panose="02020603050405020304" pitchFamily="18" charset="0"/>
                <a:hlinkClick r:id="rId10" tooltip="Moksha"/>
              </a:rPr>
              <a:t>moksha</a:t>
            </a:r>
            <a:r>
              <a:rPr lang="en-AU" sz="1800" dirty="0">
                <a:solidFill>
                  <a:srgbClr val="000000"/>
                </a:solidFill>
                <a:effectLst/>
                <a:latin typeface="Arial" panose="020B0604020202020204" pitchFamily="34" charset="0"/>
                <a:ea typeface="Times New Roman" panose="02020603050405020304" pitchFamily="18" charset="0"/>
              </a:rPr>
              <a:t>) from samsara (the chain of reincarnations).</a:t>
            </a:r>
            <a:endParaRPr lang="nl-NL"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“But, the Yogi who strives with assiduity, purified of sins and perfected gradually through many births, reaches the highest goal.”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                                                                                         Bhagavad Gita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20"/>
              </a:lnSpc>
              <a:spcBef>
                <a:spcPts val="600"/>
              </a:spcBef>
              <a:spcAft>
                <a:spcPts val="600"/>
              </a:spcAft>
            </a:pPr>
            <a:r>
              <a:rPr lang="en-AU"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nl-NL" sz="1800" dirty="0">
              <a:effectLst/>
              <a:latin typeface="Times New Roman" panose="02020603050405020304" pitchFamily="18" charset="0"/>
              <a:ea typeface="Times New Roman" panose="02020603050405020304" pitchFamily="18" charset="0"/>
            </a:endParaRPr>
          </a:p>
          <a:p>
            <a:pPr>
              <a:lnSpc>
                <a:spcPts val="1920"/>
              </a:lnSpc>
              <a:spcBef>
                <a:spcPts val="600"/>
              </a:spcBef>
              <a:spcAft>
                <a:spcPts val="600"/>
              </a:spcAft>
            </a:pPr>
            <a:r>
              <a:rPr lang="en-AU" sz="1800" dirty="0">
                <a:solidFill>
                  <a:srgbClr val="000000"/>
                </a:solidFill>
                <a:effectLst/>
                <a:latin typeface="Arial" panose="020B0604020202020204" pitchFamily="34" charset="0"/>
                <a:ea typeface="Times New Roman" panose="02020603050405020304" pitchFamily="18" charset="0"/>
              </a:rPr>
              <a:t>The </a:t>
            </a:r>
            <a:r>
              <a:rPr lang="en-AU" sz="1800" i="1" dirty="0">
                <a:solidFill>
                  <a:srgbClr val="000000"/>
                </a:solidFill>
                <a:effectLst/>
                <a:latin typeface="Arial" panose="020B0604020202020204" pitchFamily="34" charset="0"/>
                <a:ea typeface="Times New Roman" panose="02020603050405020304" pitchFamily="18" charset="0"/>
              </a:rPr>
              <a:t>Bhagavad Gita</a:t>
            </a:r>
            <a:r>
              <a:rPr lang="en-AU" sz="1800" dirty="0">
                <a:solidFill>
                  <a:srgbClr val="000000"/>
                </a:solidFill>
                <a:effectLst/>
                <a:latin typeface="Arial" panose="020B0604020202020204" pitchFamily="34" charset="0"/>
                <a:ea typeface="Times New Roman" panose="02020603050405020304" pitchFamily="18" charset="0"/>
              </a:rPr>
              <a:t> is a synthesis of the concept of </a:t>
            </a:r>
            <a:r>
              <a:rPr lang="en-AU" sz="1800" u="sng" dirty="0">
                <a:solidFill>
                  <a:srgbClr val="000000"/>
                </a:solidFill>
                <a:effectLst/>
                <a:latin typeface="Arial" panose="020B0604020202020204" pitchFamily="34" charset="0"/>
                <a:ea typeface="Times New Roman" panose="02020603050405020304" pitchFamily="18" charset="0"/>
                <a:hlinkClick r:id="rId11" tooltip="Dharma"/>
              </a:rPr>
              <a:t>Dharma</a:t>
            </a:r>
            <a:r>
              <a:rPr lang="en-AU" sz="1800" dirty="0">
                <a:solidFill>
                  <a:srgbClr val="000000"/>
                </a:solidFill>
                <a:effectLst/>
                <a:latin typeface="Arial" panose="020B0604020202020204" pitchFamily="34" charset="0"/>
                <a:ea typeface="Times New Roman" panose="02020603050405020304" pitchFamily="18" charset="0"/>
              </a:rPr>
              <a:t> and the yoga- ideals</a:t>
            </a:r>
            <a:r>
              <a:rPr lang="en-AU" sz="1800" baseline="30000" dirty="0">
                <a:solidFill>
                  <a:srgbClr val="000000"/>
                </a:solidFill>
                <a:effectLst/>
                <a:latin typeface="Arial" panose="020B0604020202020204" pitchFamily="34" charset="0"/>
                <a:ea typeface="Times New Roman" panose="02020603050405020304" pitchFamily="18" charset="0"/>
              </a:rPr>
              <a:t> </a:t>
            </a:r>
            <a:r>
              <a:rPr lang="en-AU" sz="1800" dirty="0">
                <a:solidFill>
                  <a:srgbClr val="000000"/>
                </a:solidFill>
                <a:effectLst/>
                <a:latin typeface="Arial" panose="020B0604020202020204" pitchFamily="34" charset="0"/>
                <a:ea typeface="Times New Roman" panose="02020603050405020304" pitchFamily="18" charset="0"/>
              </a:rPr>
              <a:t>of moksha</a:t>
            </a:r>
            <a:r>
              <a:rPr lang="en-AU" sz="1800" baseline="30000" dirty="0">
                <a:solidFill>
                  <a:srgbClr val="000000"/>
                </a:solidFill>
                <a:effectLst/>
                <a:latin typeface="Arial" panose="020B0604020202020204" pitchFamily="34" charset="0"/>
                <a:ea typeface="Times New Roman" panose="02020603050405020304" pitchFamily="18" charset="0"/>
              </a:rPr>
              <a:t> </a:t>
            </a:r>
            <a:r>
              <a:rPr lang="en-AU" sz="1800" dirty="0">
                <a:solidFill>
                  <a:srgbClr val="000000"/>
                </a:solidFill>
                <a:effectLst/>
                <a:latin typeface="Arial" panose="020B0604020202020204" pitchFamily="34" charset="0"/>
                <a:ea typeface="Times New Roman" panose="02020603050405020304" pitchFamily="18" charset="0"/>
              </a:rPr>
              <a:t>(liberation) through </a:t>
            </a:r>
            <a:r>
              <a:rPr lang="en-AU" sz="1800" u="sng" dirty="0">
                <a:solidFill>
                  <a:srgbClr val="000000"/>
                </a:solidFill>
                <a:effectLst/>
                <a:latin typeface="Arial" panose="020B0604020202020204" pitchFamily="34" charset="0"/>
                <a:ea typeface="Times New Roman" panose="02020603050405020304" pitchFamily="18" charset="0"/>
                <a:hlinkClick r:id="rId12" tooltip="Bhakti yoga"/>
              </a:rPr>
              <a:t>bhakti</a:t>
            </a:r>
            <a:r>
              <a:rPr lang="en-AU" sz="1800" dirty="0">
                <a:solidFill>
                  <a:srgbClr val="000000"/>
                </a:solidFill>
                <a:effectLst/>
                <a:latin typeface="Arial" panose="020B0604020202020204" pitchFamily="34" charset="0"/>
                <a:ea typeface="Times New Roman" panose="02020603050405020304" pitchFamily="18" charset="0"/>
              </a:rPr>
              <a:t>, </a:t>
            </a:r>
            <a:r>
              <a:rPr lang="en-AU" sz="1800" u="sng" dirty="0">
                <a:solidFill>
                  <a:srgbClr val="000000"/>
                </a:solidFill>
                <a:effectLst/>
                <a:latin typeface="Arial" panose="020B0604020202020204" pitchFamily="34" charset="0"/>
                <a:ea typeface="Times New Roman" panose="02020603050405020304" pitchFamily="18" charset="0"/>
                <a:hlinkClick r:id="rId13" tooltip="Karma yoga"/>
              </a:rPr>
              <a:t>karma</a:t>
            </a:r>
            <a:r>
              <a:rPr lang="en-AU" sz="1800" dirty="0">
                <a:solidFill>
                  <a:srgbClr val="000000"/>
                </a:solidFill>
                <a:effectLst/>
                <a:latin typeface="Arial" panose="020B0604020202020204" pitchFamily="34" charset="0"/>
                <a:ea typeface="Times New Roman" panose="02020603050405020304" pitchFamily="18" charset="0"/>
              </a:rPr>
              <a:t>, and </a:t>
            </a:r>
            <a:r>
              <a:rPr lang="en-AU" sz="1800" u="sng" dirty="0">
                <a:solidFill>
                  <a:srgbClr val="000000"/>
                </a:solidFill>
                <a:effectLst/>
                <a:latin typeface="Arial" panose="020B0604020202020204" pitchFamily="34" charset="0"/>
                <a:ea typeface="Times New Roman" panose="02020603050405020304" pitchFamily="18" charset="0"/>
                <a:hlinkClick r:id="rId14" tooltip="Raja Yoga"/>
              </a:rPr>
              <a:t>raja yoga</a:t>
            </a:r>
            <a:r>
              <a:rPr lang="en-AU" sz="1800" dirty="0">
                <a:solidFill>
                  <a:srgbClr val="000000"/>
                </a:solidFill>
                <a:effectLst/>
                <a:latin typeface="Arial" panose="020B0604020202020204" pitchFamily="34" charset="0"/>
                <a:ea typeface="Times New Roman" panose="02020603050405020304" pitchFamily="18" charset="0"/>
              </a:rPr>
              <a:t>  and </a:t>
            </a:r>
            <a:r>
              <a:rPr lang="en-AU" sz="1800" u="sng" dirty="0">
                <a:solidFill>
                  <a:srgbClr val="000000"/>
                </a:solidFill>
                <a:effectLst/>
                <a:latin typeface="Arial" panose="020B0604020202020204" pitchFamily="34" charset="0"/>
                <a:ea typeface="Times New Roman" panose="02020603050405020304" pitchFamily="18" charset="0"/>
                <a:hlinkClick r:id="rId15" tooltip="Samkhya"/>
              </a:rPr>
              <a:t>Samkhya</a:t>
            </a:r>
            <a:r>
              <a:rPr lang="en-AU" sz="1800" dirty="0">
                <a:solidFill>
                  <a:srgbClr val="000000"/>
                </a:solidFill>
                <a:effectLst/>
                <a:latin typeface="Arial" panose="020B0604020202020204" pitchFamily="34" charset="0"/>
                <a:ea typeface="Times New Roman" panose="02020603050405020304" pitchFamily="18" charset="0"/>
              </a:rPr>
              <a:t> philosophy. </a:t>
            </a:r>
            <a:endParaRPr lang="nl-NL" sz="1800" dirty="0">
              <a:effectLst/>
              <a:latin typeface="Times New Roman" panose="02020603050405020304" pitchFamily="18" charset="0"/>
              <a:ea typeface="Times New Roman" panose="02020603050405020304" pitchFamily="18" charset="0"/>
            </a:endParaRPr>
          </a:p>
          <a:p>
            <a:pPr>
              <a:lnSpc>
                <a:spcPts val="1920"/>
              </a:lnSpc>
              <a:spcBef>
                <a:spcPts val="600"/>
              </a:spcBef>
              <a:spcAft>
                <a:spcPts val="600"/>
              </a:spcAft>
            </a:pPr>
            <a:r>
              <a:rPr lang="en-AU" sz="1800" dirty="0">
                <a:effectLst/>
                <a:latin typeface="Arial" panose="020B0604020202020204" pitchFamily="34" charset="0"/>
                <a:ea typeface="Times New Roman" panose="02020603050405020304" pitchFamily="18" charset="0"/>
              </a:rPr>
              <a:t> </a:t>
            </a:r>
            <a:endParaRPr lang="nl-NL" sz="1800" dirty="0">
              <a:effectLst/>
              <a:latin typeface="Times New Roman" panose="02020603050405020304" pitchFamily="18" charset="0"/>
              <a:ea typeface="Times New Roman" panose="02020603050405020304" pitchFamily="18" charset="0"/>
            </a:endParaRPr>
          </a:p>
          <a:p>
            <a:pPr>
              <a:lnSpc>
                <a:spcPts val="1920"/>
              </a:lnSpc>
              <a:spcBef>
                <a:spcPts val="600"/>
              </a:spcBef>
              <a:spcAft>
                <a:spcPts val="600"/>
              </a:spcAft>
            </a:pPr>
            <a:r>
              <a:rPr lang="en-AU" sz="1800" dirty="0">
                <a:solidFill>
                  <a:srgbClr val="000000"/>
                </a:solidFill>
                <a:effectLst/>
                <a:latin typeface="Arial" panose="020B0604020202020204" pitchFamily="34" charset="0"/>
                <a:ea typeface="Times New Roman" panose="02020603050405020304" pitchFamily="18" charset="0"/>
              </a:rPr>
              <a:t>Scholars have tried to find out the time when Krishna was the ruler of </a:t>
            </a:r>
            <a:r>
              <a:rPr lang="en-AU" sz="1800" dirty="0" err="1">
                <a:solidFill>
                  <a:srgbClr val="000000"/>
                </a:solidFill>
                <a:effectLst/>
                <a:latin typeface="Arial" panose="020B0604020202020204" pitchFamily="34" charset="0"/>
                <a:ea typeface="Times New Roman" panose="02020603050405020304" pitchFamily="18" charset="0"/>
              </a:rPr>
              <a:t>Shuraseni</a:t>
            </a:r>
            <a:r>
              <a:rPr lang="en-AU" sz="1800" dirty="0">
                <a:solidFill>
                  <a:srgbClr val="000000"/>
                </a:solidFill>
                <a:effectLst/>
                <a:latin typeface="Arial" panose="020B0604020202020204" pitchFamily="34" charset="0"/>
                <a:ea typeface="Times New Roman" panose="02020603050405020304" pitchFamily="18" charset="0"/>
              </a:rPr>
              <a:t> and </a:t>
            </a:r>
            <a:r>
              <a:rPr lang="en-AU" sz="1800" dirty="0" err="1">
                <a:solidFill>
                  <a:srgbClr val="000000"/>
                </a:solidFill>
                <a:effectLst/>
                <a:latin typeface="Arial" panose="020B0604020202020204" pitchFamily="34" charset="0"/>
                <a:ea typeface="Times New Roman" panose="02020603050405020304" pitchFamily="18" charset="0"/>
              </a:rPr>
              <a:t>Vrishni</a:t>
            </a:r>
            <a:r>
              <a:rPr lang="en-AU" sz="1800" dirty="0">
                <a:solidFill>
                  <a:srgbClr val="000000"/>
                </a:solidFill>
                <a:effectLst/>
                <a:latin typeface="Arial" panose="020B0604020202020204" pitchFamily="34" charset="0"/>
                <a:ea typeface="Times New Roman" panose="02020603050405020304" pitchFamily="18" charset="0"/>
              </a:rPr>
              <a:t> tribes on the now-submerged island of </a:t>
            </a:r>
            <a:r>
              <a:rPr lang="en-AU" sz="1800" u="sng" dirty="0" err="1">
                <a:solidFill>
                  <a:srgbClr val="000000"/>
                </a:solidFill>
                <a:effectLst/>
                <a:latin typeface="Arial" panose="020B0604020202020204" pitchFamily="34" charset="0"/>
                <a:ea typeface="Times New Roman" panose="02020603050405020304" pitchFamily="18" charset="0"/>
                <a:hlinkClick r:id="rId16" tooltip="Dvārakā"/>
              </a:rPr>
              <a:t>Dwaraka</a:t>
            </a:r>
            <a:r>
              <a:rPr lang="en-AU" sz="1800" dirty="0">
                <a:solidFill>
                  <a:srgbClr val="000000"/>
                </a:solidFill>
                <a:effectLst/>
                <a:latin typeface="Arial" panose="020B0604020202020204" pitchFamily="34" charset="0"/>
                <a:ea typeface="Times New Roman" panose="02020603050405020304" pitchFamily="18" charset="0"/>
              </a:rPr>
              <a:t> (off coast </a:t>
            </a:r>
            <a:r>
              <a:rPr lang="en-AU" sz="1800" u="sng" dirty="0">
                <a:solidFill>
                  <a:srgbClr val="000000"/>
                </a:solidFill>
                <a:effectLst/>
                <a:latin typeface="Arial" panose="020B0604020202020204" pitchFamily="34" charset="0"/>
                <a:ea typeface="Times New Roman" panose="02020603050405020304" pitchFamily="18" charset="0"/>
                <a:hlinkClick r:id="rId17" tooltip="Gujarat"/>
              </a:rPr>
              <a:t>Gujarat</a:t>
            </a:r>
            <a:r>
              <a:rPr lang="en-AU" sz="1800" dirty="0">
                <a:solidFill>
                  <a:srgbClr val="000000"/>
                </a:solidFill>
                <a:effectLst/>
                <a:latin typeface="Arial" panose="020B0604020202020204" pitchFamily="34" charset="0"/>
                <a:ea typeface="Times New Roman" panose="02020603050405020304" pitchFamily="18" charset="0"/>
              </a:rPr>
              <a:t>) sometime between 3200-3100 BC (in de </a:t>
            </a:r>
            <a:r>
              <a:rPr lang="en-AU" sz="1800" dirty="0" err="1">
                <a:solidFill>
                  <a:srgbClr val="000000"/>
                </a:solidFill>
                <a:effectLst/>
                <a:latin typeface="Arial" panose="020B0604020202020204" pitchFamily="34" charset="0"/>
                <a:ea typeface="Times New Roman" panose="02020603050405020304" pitchFamily="18" charset="0"/>
              </a:rPr>
              <a:t>Dwapara</a:t>
            </a:r>
            <a:r>
              <a:rPr lang="en-AU" sz="1800" dirty="0">
                <a:solidFill>
                  <a:srgbClr val="000000"/>
                </a:solidFill>
                <a:effectLst/>
                <a:latin typeface="Arial" panose="020B0604020202020204" pitchFamily="34" charset="0"/>
                <a:ea typeface="Times New Roman" panose="02020603050405020304" pitchFamily="18" charset="0"/>
              </a:rPr>
              <a:t> Yuga).</a:t>
            </a:r>
            <a:endParaRPr lang="nl-NL"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AU" sz="1800" b="1" dirty="0">
                <a:effectLst/>
                <a:latin typeface="Arial Narrow" panose="020B0606020202030204" pitchFamily="34" charset="0"/>
                <a:ea typeface="Calibri" panose="020F0502020204030204" pitchFamily="34" charset="0"/>
                <a:cs typeface="Courier New" panose="02070309020205020404" pitchFamily="49"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When I read the Bhagavad Gita, I ask myself how God created the Universe. Everything else appears to be superfluous” – Albert Einstein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Nice transition from the East to the West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p:cNvSpPr>
            <a:spLocks noGrp="1"/>
          </p:cNvSpPr>
          <p:nvPr>
            <p:ph type="sldNum" sz="quarter" idx="5"/>
          </p:nvPr>
        </p:nvSpPr>
        <p:spPr/>
        <p:txBody>
          <a:bodyPr/>
          <a:lstStyle/>
          <a:p>
            <a:fld id="{E181FC70-A5CC-4D32-B69A-2B6E9B28524D}" type="slidenum">
              <a:rPr lang="nl-NL" smtClean="0"/>
              <a:t>5</a:t>
            </a:fld>
            <a:endParaRPr lang="nl-NL"/>
          </a:p>
        </p:txBody>
      </p:sp>
    </p:spTree>
    <p:extLst>
      <p:ext uri="{BB962C8B-B14F-4D97-AF65-F5344CB8AC3E}">
        <p14:creationId xmlns:p14="http://schemas.microsoft.com/office/powerpoint/2010/main" val="1297527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Gospel of Philip</a:t>
            </a:r>
            <a:r>
              <a:rPr lang="en-US" b="0" i="0" dirty="0">
                <a:solidFill>
                  <a:srgbClr val="202122"/>
                </a:solidFill>
                <a:effectLst/>
                <a:latin typeface="Arial" panose="020B0604020202020204" pitchFamily="34" charset="0"/>
              </a:rPr>
              <a:t> is one of the </a:t>
            </a:r>
            <a:r>
              <a:rPr lang="en-US" b="0" i="0" u="none" strike="noStrike" dirty="0">
                <a:solidFill>
                  <a:srgbClr val="0645AD"/>
                </a:solidFill>
                <a:effectLst/>
                <a:latin typeface="Arial" panose="020B0604020202020204" pitchFamily="34" charset="0"/>
                <a:hlinkClick r:id="rId3" tooltip="Gnostic Gospels"/>
              </a:rPr>
              <a:t>Gnostic Gospels</a:t>
            </a:r>
            <a:r>
              <a:rPr lang="en-US" b="0" i="0" dirty="0">
                <a:solidFill>
                  <a:srgbClr val="202122"/>
                </a:solidFill>
                <a:effectLst/>
                <a:latin typeface="Arial" panose="020B0604020202020204" pitchFamily="34" charset="0"/>
              </a:rPr>
              <a:t>, a text of </a:t>
            </a:r>
            <a:r>
              <a:rPr lang="en-US" b="0" i="0" u="none" strike="noStrike" dirty="0">
                <a:solidFill>
                  <a:srgbClr val="0645AD"/>
                </a:solidFill>
                <a:effectLst/>
                <a:latin typeface="Arial" panose="020B0604020202020204" pitchFamily="34" charset="0"/>
                <a:hlinkClick r:id="rId4" tooltip="New Testament"/>
              </a:rPr>
              <a:t>New Testament</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5" tooltip="Apocrypha"/>
              </a:rPr>
              <a:t>apocrypha</a:t>
            </a:r>
            <a:r>
              <a:rPr lang="en-US" b="0" i="0" dirty="0">
                <a:solidFill>
                  <a:srgbClr val="202122"/>
                </a:solidFill>
                <a:effectLst/>
                <a:latin typeface="Arial" panose="020B0604020202020204" pitchFamily="34" charset="0"/>
              </a:rPr>
              <a:t>, dated to around the 3rd century but lost in </a:t>
            </a:r>
            <a:r>
              <a:rPr lang="en-US" b="0" i="0" u="none" strike="noStrike" dirty="0">
                <a:solidFill>
                  <a:srgbClr val="0645AD"/>
                </a:solidFill>
                <a:effectLst/>
                <a:latin typeface="Arial" panose="020B0604020202020204" pitchFamily="34" charset="0"/>
                <a:hlinkClick r:id="rId6" tooltip="Medieval"/>
              </a:rPr>
              <a:t>medieval</a:t>
            </a:r>
            <a:r>
              <a:rPr lang="en-US" b="0" i="0" dirty="0">
                <a:solidFill>
                  <a:srgbClr val="202122"/>
                </a:solidFill>
                <a:effectLst/>
                <a:latin typeface="Arial" panose="020B0604020202020204" pitchFamily="34" charset="0"/>
              </a:rPr>
              <a:t> times until rediscovered by accident, buried with other texts near </a:t>
            </a:r>
            <a:r>
              <a:rPr lang="en-US" b="0" i="0" u="none" strike="noStrike" dirty="0">
                <a:solidFill>
                  <a:srgbClr val="0645AD"/>
                </a:solidFill>
                <a:effectLst/>
                <a:latin typeface="Arial" panose="020B0604020202020204" pitchFamily="34" charset="0"/>
                <a:hlinkClick r:id="rId7" tooltip="Nag Hammadi"/>
              </a:rPr>
              <a:t>Nag Hammadi</a:t>
            </a:r>
            <a:r>
              <a:rPr lang="en-US" b="0" i="0" dirty="0">
                <a:solidFill>
                  <a:srgbClr val="202122"/>
                </a:solidFill>
                <a:effectLst/>
                <a:latin typeface="Arial" panose="020B0604020202020204" pitchFamily="34" charset="0"/>
              </a:rPr>
              <a:t> in Egypt,. The text was bound in the same </a:t>
            </a:r>
            <a:r>
              <a:rPr lang="en-US" b="0" i="0" u="none" strike="noStrike" dirty="0">
                <a:solidFill>
                  <a:srgbClr val="0645AD"/>
                </a:solidFill>
                <a:effectLst/>
                <a:latin typeface="Arial" panose="020B0604020202020204" pitchFamily="34" charset="0"/>
                <a:hlinkClick r:id="rId8" tooltip="Codex"/>
              </a:rPr>
              <a:t>codex</a:t>
            </a:r>
            <a:r>
              <a:rPr lang="en-US" b="0" i="0" dirty="0">
                <a:solidFill>
                  <a:srgbClr val="202122"/>
                </a:solidFill>
                <a:effectLst/>
                <a:latin typeface="Arial" panose="020B0604020202020204" pitchFamily="34" charset="0"/>
              </a:rPr>
              <a:t> that contained the better-known </a:t>
            </a:r>
            <a:r>
              <a:rPr lang="en-US" b="0" i="0" u="none" strike="noStrike" dirty="0">
                <a:solidFill>
                  <a:srgbClr val="0645AD"/>
                </a:solidFill>
                <a:effectLst/>
                <a:latin typeface="Arial" panose="020B0604020202020204" pitchFamily="34" charset="0"/>
                <a:hlinkClick r:id="rId9" tooltip="Gospel of Thomas"/>
              </a:rPr>
              <a:t>Gospel of Thomas</a:t>
            </a:r>
            <a:r>
              <a:rPr lang="en-US" b="0" i="0" dirty="0">
                <a:solidFill>
                  <a:srgbClr val="202122"/>
                </a:solidFill>
                <a:effectLst/>
                <a:latin typeface="Arial" panose="020B0604020202020204" pitchFamily="34" charset="0"/>
              </a:rPr>
              <a:t>. in 1945</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Rebirth as when we come back in a new body</a:t>
            </a:r>
          </a:p>
          <a:p>
            <a:r>
              <a:rPr lang="en-US" b="0" i="0" dirty="0">
                <a:solidFill>
                  <a:srgbClr val="202122"/>
                </a:solidFill>
                <a:effectLst/>
                <a:latin typeface="Arial" panose="020B0604020202020204" pitchFamily="34" charset="0"/>
              </a:rPr>
              <a:t>Image of rebirth, when Jesus said we need to be reborn again, this image of getting our realization.</a:t>
            </a:r>
            <a:endParaRPr lang="nl-NL" dirty="0"/>
          </a:p>
        </p:txBody>
      </p:sp>
      <p:sp>
        <p:nvSpPr>
          <p:cNvPr id="4" name="Slide Number Placeholder 3"/>
          <p:cNvSpPr>
            <a:spLocks noGrp="1"/>
          </p:cNvSpPr>
          <p:nvPr>
            <p:ph type="sldNum" sz="quarter" idx="5"/>
          </p:nvPr>
        </p:nvSpPr>
        <p:spPr/>
        <p:txBody>
          <a:bodyPr/>
          <a:lstStyle/>
          <a:p>
            <a:fld id="{E181FC70-A5CC-4D32-B69A-2B6E9B28524D}" type="slidenum">
              <a:rPr lang="nl-NL" smtClean="0"/>
              <a:t>6</a:t>
            </a:fld>
            <a:endParaRPr lang="nl-NL"/>
          </a:p>
        </p:txBody>
      </p:sp>
    </p:spTree>
    <p:extLst>
      <p:ext uri="{BB962C8B-B14F-4D97-AF65-F5344CB8AC3E}">
        <p14:creationId xmlns:p14="http://schemas.microsoft.com/office/powerpoint/2010/main" val="135418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Karma is a chain produced by ignorance that binds us to the wheel of birth and death. </a:t>
            </a:r>
          </a:p>
        </p:txBody>
      </p:sp>
      <p:sp>
        <p:nvSpPr>
          <p:cNvPr id="4" name="Slide Number Placeholder 3"/>
          <p:cNvSpPr>
            <a:spLocks noGrp="1"/>
          </p:cNvSpPr>
          <p:nvPr>
            <p:ph type="sldNum" sz="quarter" idx="5"/>
          </p:nvPr>
        </p:nvSpPr>
        <p:spPr/>
        <p:txBody>
          <a:bodyPr/>
          <a:lstStyle/>
          <a:p>
            <a:fld id="{E181FC70-A5CC-4D32-B69A-2B6E9B28524D}" type="slidenum">
              <a:rPr lang="nl-NL" smtClean="0"/>
              <a:t>7</a:t>
            </a:fld>
            <a:endParaRPr lang="nl-NL"/>
          </a:p>
        </p:txBody>
      </p:sp>
    </p:spTree>
    <p:extLst>
      <p:ext uri="{BB962C8B-B14F-4D97-AF65-F5344CB8AC3E}">
        <p14:creationId xmlns:p14="http://schemas.microsoft.com/office/powerpoint/2010/main" val="152809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181FC70-A5CC-4D32-B69A-2B6E9B28524D}" type="slidenum">
              <a:rPr lang="nl-NL" smtClean="0"/>
              <a:t>8</a:t>
            </a:fld>
            <a:endParaRPr lang="nl-NL"/>
          </a:p>
        </p:txBody>
      </p:sp>
    </p:spTree>
    <p:extLst>
      <p:ext uri="{BB962C8B-B14F-4D97-AF65-F5344CB8AC3E}">
        <p14:creationId xmlns:p14="http://schemas.microsoft.com/office/powerpoint/2010/main" val="986911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srgbClr val="0070C0"/>
                </a:solidFill>
              </a:rPr>
              <a:t>The last </a:t>
            </a:r>
            <a:r>
              <a:rPr lang="en-AU" b="1" dirty="0">
                <a:solidFill>
                  <a:srgbClr val="0070C0"/>
                </a:solidFill>
              </a:rPr>
              <a:t>IDEAS and IMPULSES of a DYING PERSON – determined by the karmic chain of his life, are the germ of a ne NAME AND FORM in the womb of a mother.	</a:t>
            </a:r>
          </a:p>
          <a:p>
            <a:pPr marL="0" indent="0">
              <a:buNone/>
            </a:pPr>
            <a:endParaRPr lang="nl-BE" dirty="0"/>
          </a:p>
          <a:p>
            <a:pPr marL="0" indent="0">
              <a:buNone/>
            </a:pPr>
            <a:r>
              <a:rPr lang="nl-BE" dirty="0"/>
              <a:t>The NEW EMBRYO develops SENSE ORGANS and when he is born these organs make contact with the world outside. That leads to experiences and feelings, developping consciousness, ego and superego. </a:t>
            </a:r>
          </a:p>
          <a:p>
            <a:pPr marL="0" indent="0">
              <a:buNone/>
            </a:pPr>
            <a:endParaRPr lang="nl-BE" dirty="0"/>
          </a:p>
          <a:p>
            <a:pPr marL="0" indent="0">
              <a:buNone/>
            </a:pPr>
            <a:r>
              <a:rPr lang="nl-BE" dirty="0"/>
              <a:t>These in turn originate DESIRES pure (spiritual growth and evolution) or impure (material desires, power desire, etc with the different negative qualities representing them (lust, greediness, jealousies, etc)</a:t>
            </a:r>
          </a:p>
          <a:p>
            <a:pPr marL="0" indent="0">
              <a:buNone/>
            </a:pPr>
            <a:endParaRPr lang="nl-BE" dirty="0"/>
          </a:p>
          <a:p>
            <a:pPr marL="0" indent="0">
              <a:buNone/>
            </a:pPr>
            <a:r>
              <a:rPr lang="nl-BE" dirty="0"/>
              <a:t>In pursuit of fulfilling our desires we make choices and take actions positive or negative that reduce or increase the karmic chain</a:t>
            </a:r>
          </a:p>
          <a:p>
            <a:pPr marL="0" indent="0">
              <a:buNone/>
            </a:pPr>
            <a:endParaRPr lang="nl-BE" dirty="0"/>
          </a:p>
          <a:p>
            <a:pPr marL="0" indent="0">
              <a:buNone/>
            </a:pPr>
            <a:r>
              <a:rPr lang="nl-BE" dirty="0"/>
              <a:t>Eventually we create attachments in ourselves to some of our desires, achievements, actions and emotions. And those attachements are the cause of Misery, Sorrow, Despair, Sickness and Pain.</a:t>
            </a:r>
          </a:p>
          <a:p>
            <a:pPr marL="0" indent="0">
              <a:buNone/>
            </a:pPr>
            <a:endParaRPr lang="nl-BE" dirty="0"/>
          </a:p>
          <a:p>
            <a:pPr marL="0" indent="0">
              <a:buNone/>
            </a:pPr>
            <a:r>
              <a:rPr lang="nl-BE" dirty="0"/>
              <a:t>Those attachements are present in our dying bed in the form of ideas and impulses product of all our actions, emotions and thoughts. This karmic chain becomes the Germ of a new existance. And we take a new birth, learning and growing towards reality, the TRUTH, or not learning the lesson, dwelving in old attachments and Karma, or creating new attachments adding to our Karma</a:t>
            </a:r>
          </a:p>
          <a:p>
            <a:pPr marL="0" indent="0">
              <a:buNone/>
            </a:pPr>
            <a:r>
              <a:rPr lang="nl-BE" dirty="0"/>
              <a:t>                                  </a:t>
            </a:r>
            <a:r>
              <a:rPr lang="en-AU" b="1" dirty="0"/>
              <a:t>↓</a:t>
            </a:r>
            <a:endParaRPr lang="nl-BE" dirty="0"/>
          </a:p>
          <a:p>
            <a:pPr marL="0" indent="0">
              <a:buNone/>
            </a:pPr>
            <a:endParaRPr lang="en-AU" b="1" dirty="0">
              <a:solidFill>
                <a:srgbClr val="0070C0"/>
              </a:solidFill>
            </a:endParaRPr>
          </a:p>
          <a:p>
            <a:pPr marL="0" indent="0">
              <a:buNone/>
            </a:pPr>
            <a:endParaRPr lang="en-AU" b="1" dirty="0"/>
          </a:p>
        </p:txBody>
      </p:sp>
      <p:sp>
        <p:nvSpPr>
          <p:cNvPr id="4" name="Slide Number Placeholder 3"/>
          <p:cNvSpPr>
            <a:spLocks noGrp="1"/>
          </p:cNvSpPr>
          <p:nvPr>
            <p:ph type="sldNum" sz="quarter" idx="5"/>
          </p:nvPr>
        </p:nvSpPr>
        <p:spPr/>
        <p:txBody>
          <a:bodyPr/>
          <a:lstStyle/>
          <a:p>
            <a:fld id="{E181FC70-A5CC-4D32-B69A-2B6E9B28524D}" type="slidenum">
              <a:rPr lang="nl-NL" smtClean="0"/>
              <a:t>9</a:t>
            </a:fld>
            <a:endParaRPr lang="nl-NL"/>
          </a:p>
        </p:txBody>
      </p:sp>
    </p:spTree>
    <p:extLst>
      <p:ext uri="{BB962C8B-B14F-4D97-AF65-F5344CB8AC3E}">
        <p14:creationId xmlns:p14="http://schemas.microsoft.com/office/powerpoint/2010/main" val="58101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BC31CE-365D-4195-8F79-33AB5D07EAE6}" type="datetimeFigureOut">
              <a:rPr lang="nl-BE" smtClean="0"/>
              <a:t>18/03/2021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75F0303-BE0F-4F0F-84C2-EA364A92BA7C}" type="slidenum">
              <a:rPr lang="nl-BE" smtClean="0"/>
              <a:t>‹#›</a:t>
            </a:fld>
            <a:endParaRPr lang="nl-BE"/>
          </a:p>
        </p:txBody>
      </p:sp>
    </p:spTree>
    <p:extLst>
      <p:ext uri="{BB962C8B-B14F-4D97-AF65-F5344CB8AC3E}">
        <p14:creationId xmlns:p14="http://schemas.microsoft.com/office/powerpoint/2010/main" val="371330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C31CE-365D-4195-8F79-33AB5D07EAE6}" type="datetimeFigureOut">
              <a:rPr lang="nl-BE" smtClean="0"/>
              <a:t>18/03/2021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75F0303-BE0F-4F0F-84C2-EA364A92BA7C}" type="slidenum">
              <a:rPr lang="nl-BE" smtClean="0"/>
              <a:t>‹#›</a:t>
            </a:fld>
            <a:endParaRPr lang="nl-BE"/>
          </a:p>
        </p:txBody>
      </p:sp>
    </p:spTree>
    <p:extLst>
      <p:ext uri="{BB962C8B-B14F-4D97-AF65-F5344CB8AC3E}">
        <p14:creationId xmlns:p14="http://schemas.microsoft.com/office/powerpoint/2010/main" val="85363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C31CE-365D-4195-8F79-33AB5D07EAE6}" type="datetimeFigureOut">
              <a:rPr lang="nl-BE" smtClean="0"/>
              <a:t>18/03/2021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75F0303-BE0F-4F0F-84C2-EA364A92BA7C}" type="slidenum">
              <a:rPr lang="nl-BE" smtClean="0"/>
              <a:t>‹#›</a:t>
            </a:fld>
            <a:endParaRPr lang="nl-BE"/>
          </a:p>
        </p:txBody>
      </p:sp>
    </p:spTree>
    <p:extLst>
      <p:ext uri="{BB962C8B-B14F-4D97-AF65-F5344CB8AC3E}">
        <p14:creationId xmlns:p14="http://schemas.microsoft.com/office/powerpoint/2010/main" val="300511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C31CE-365D-4195-8F79-33AB5D07EAE6}" type="datetimeFigureOut">
              <a:rPr lang="nl-BE" smtClean="0"/>
              <a:t>18/03/2021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75F0303-BE0F-4F0F-84C2-EA364A92BA7C}" type="slidenum">
              <a:rPr lang="nl-BE" smtClean="0"/>
              <a:t>‹#›</a:t>
            </a:fld>
            <a:endParaRPr lang="nl-BE"/>
          </a:p>
        </p:txBody>
      </p:sp>
    </p:spTree>
    <p:extLst>
      <p:ext uri="{BB962C8B-B14F-4D97-AF65-F5344CB8AC3E}">
        <p14:creationId xmlns:p14="http://schemas.microsoft.com/office/powerpoint/2010/main" val="216066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BC31CE-365D-4195-8F79-33AB5D07EAE6}" type="datetimeFigureOut">
              <a:rPr lang="nl-BE" smtClean="0"/>
              <a:t>18/03/2021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75F0303-BE0F-4F0F-84C2-EA364A92BA7C}" type="slidenum">
              <a:rPr lang="nl-BE" smtClean="0"/>
              <a:t>‹#›</a:t>
            </a:fld>
            <a:endParaRPr lang="nl-BE"/>
          </a:p>
        </p:txBody>
      </p:sp>
    </p:spTree>
    <p:extLst>
      <p:ext uri="{BB962C8B-B14F-4D97-AF65-F5344CB8AC3E}">
        <p14:creationId xmlns:p14="http://schemas.microsoft.com/office/powerpoint/2010/main" val="91187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C31CE-365D-4195-8F79-33AB5D07EAE6}" type="datetimeFigureOut">
              <a:rPr lang="nl-BE" smtClean="0"/>
              <a:t>18/03/2021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75F0303-BE0F-4F0F-84C2-EA364A92BA7C}" type="slidenum">
              <a:rPr lang="nl-BE" smtClean="0"/>
              <a:t>‹#›</a:t>
            </a:fld>
            <a:endParaRPr lang="nl-BE"/>
          </a:p>
        </p:txBody>
      </p:sp>
    </p:spTree>
    <p:extLst>
      <p:ext uri="{BB962C8B-B14F-4D97-AF65-F5344CB8AC3E}">
        <p14:creationId xmlns:p14="http://schemas.microsoft.com/office/powerpoint/2010/main" val="388638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BC31CE-365D-4195-8F79-33AB5D07EAE6}" type="datetimeFigureOut">
              <a:rPr lang="nl-BE" smtClean="0"/>
              <a:t>18/03/2021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975F0303-BE0F-4F0F-84C2-EA364A92BA7C}" type="slidenum">
              <a:rPr lang="nl-BE" smtClean="0"/>
              <a:t>‹#›</a:t>
            </a:fld>
            <a:endParaRPr lang="nl-BE"/>
          </a:p>
        </p:txBody>
      </p:sp>
    </p:spTree>
    <p:extLst>
      <p:ext uri="{BB962C8B-B14F-4D97-AF65-F5344CB8AC3E}">
        <p14:creationId xmlns:p14="http://schemas.microsoft.com/office/powerpoint/2010/main" val="168571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BC31CE-365D-4195-8F79-33AB5D07EAE6}" type="datetimeFigureOut">
              <a:rPr lang="nl-BE" smtClean="0"/>
              <a:t>18/03/2021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75F0303-BE0F-4F0F-84C2-EA364A92BA7C}" type="slidenum">
              <a:rPr lang="nl-BE" smtClean="0"/>
              <a:t>‹#›</a:t>
            </a:fld>
            <a:endParaRPr lang="nl-BE"/>
          </a:p>
        </p:txBody>
      </p:sp>
    </p:spTree>
    <p:extLst>
      <p:ext uri="{BB962C8B-B14F-4D97-AF65-F5344CB8AC3E}">
        <p14:creationId xmlns:p14="http://schemas.microsoft.com/office/powerpoint/2010/main" val="57910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C31CE-365D-4195-8F79-33AB5D07EAE6}" type="datetimeFigureOut">
              <a:rPr lang="nl-BE" smtClean="0"/>
              <a:t>18/03/2021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975F0303-BE0F-4F0F-84C2-EA364A92BA7C}" type="slidenum">
              <a:rPr lang="nl-BE" smtClean="0"/>
              <a:t>‹#›</a:t>
            </a:fld>
            <a:endParaRPr lang="nl-BE"/>
          </a:p>
        </p:txBody>
      </p:sp>
    </p:spTree>
    <p:extLst>
      <p:ext uri="{BB962C8B-B14F-4D97-AF65-F5344CB8AC3E}">
        <p14:creationId xmlns:p14="http://schemas.microsoft.com/office/powerpoint/2010/main" val="125004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BC31CE-365D-4195-8F79-33AB5D07EAE6}" type="datetimeFigureOut">
              <a:rPr lang="nl-BE" smtClean="0"/>
              <a:t>18/03/2021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75F0303-BE0F-4F0F-84C2-EA364A92BA7C}" type="slidenum">
              <a:rPr lang="nl-BE" smtClean="0"/>
              <a:t>‹#›</a:t>
            </a:fld>
            <a:endParaRPr lang="nl-BE"/>
          </a:p>
        </p:txBody>
      </p:sp>
    </p:spTree>
    <p:extLst>
      <p:ext uri="{BB962C8B-B14F-4D97-AF65-F5344CB8AC3E}">
        <p14:creationId xmlns:p14="http://schemas.microsoft.com/office/powerpoint/2010/main" val="336731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BC31CE-365D-4195-8F79-33AB5D07EAE6}" type="datetimeFigureOut">
              <a:rPr lang="nl-BE" smtClean="0"/>
              <a:t>18/03/2021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75F0303-BE0F-4F0F-84C2-EA364A92BA7C}" type="slidenum">
              <a:rPr lang="nl-BE" smtClean="0"/>
              <a:t>‹#›</a:t>
            </a:fld>
            <a:endParaRPr lang="nl-BE"/>
          </a:p>
        </p:txBody>
      </p:sp>
    </p:spTree>
    <p:extLst>
      <p:ext uri="{BB962C8B-B14F-4D97-AF65-F5344CB8AC3E}">
        <p14:creationId xmlns:p14="http://schemas.microsoft.com/office/powerpoint/2010/main" val="394367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C31CE-365D-4195-8F79-33AB5D07EAE6}" type="datetimeFigureOut">
              <a:rPr lang="nl-BE" smtClean="0"/>
              <a:t>18/03/2021</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F0303-BE0F-4F0F-84C2-EA364A92BA7C}" type="slidenum">
              <a:rPr lang="nl-BE" smtClean="0"/>
              <a:t>‹#›</a:t>
            </a:fld>
            <a:endParaRPr lang="nl-BE"/>
          </a:p>
        </p:txBody>
      </p:sp>
    </p:spTree>
    <p:extLst>
      <p:ext uri="{BB962C8B-B14F-4D97-AF65-F5344CB8AC3E}">
        <p14:creationId xmlns:p14="http://schemas.microsoft.com/office/powerpoint/2010/main" val="3913658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interest.com/pin/20413979558227648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dependent.academia.edu/josboven" TargetMode="External"/><Relationship Id="rId2" Type="http://schemas.openxmlformats.org/officeDocument/2006/relationships/hyperlink" Target="https://www.amrut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r9KVfFBxh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n.wikipedia.org/wiki/Moksha"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ED95AA1A-34A4-4156-8DB7-5527081BADCC}"/>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4300" b="1" kern="1200">
                <a:solidFill>
                  <a:srgbClr val="FFFFFF"/>
                </a:solidFill>
                <a:latin typeface="+mj-lt"/>
                <a:ea typeface="+mj-ea"/>
                <a:cs typeface="+mj-cs"/>
              </a:rPr>
              <a:t>Karma </a:t>
            </a:r>
            <a:br>
              <a:rPr lang="en-US" sz="4300" b="1" kern="1200">
                <a:solidFill>
                  <a:srgbClr val="FFFFFF"/>
                </a:solidFill>
                <a:latin typeface="+mj-lt"/>
                <a:ea typeface="+mj-ea"/>
                <a:cs typeface="+mj-cs"/>
              </a:rPr>
            </a:br>
            <a:r>
              <a:rPr lang="en-US" sz="4300" b="1" kern="1200">
                <a:solidFill>
                  <a:srgbClr val="FFFFFF"/>
                </a:solidFill>
                <a:latin typeface="+mj-lt"/>
                <a:ea typeface="+mj-ea"/>
                <a:cs typeface="+mj-cs"/>
              </a:rPr>
              <a:t>and Reincarnation</a:t>
            </a:r>
          </a:p>
        </p:txBody>
      </p:sp>
    </p:spTree>
    <p:extLst>
      <p:ext uri="{BB962C8B-B14F-4D97-AF65-F5344CB8AC3E}">
        <p14:creationId xmlns:p14="http://schemas.microsoft.com/office/powerpoint/2010/main" val="9646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descr="Related image">
            <a:extLst>
              <a:ext uri="{FF2B5EF4-FFF2-40B4-BE49-F238E27FC236}">
                <a16:creationId xmlns:a16="http://schemas.microsoft.com/office/drawing/2014/main" id="{7AF3D3AF-65BE-482B-A7BD-0F56D90F3475}"/>
              </a:ext>
            </a:extLst>
          </p:cNvPr>
          <p:cNvPicPr/>
          <p:nvPr/>
        </p:nvPicPr>
        <p:blipFill rotWithShape="1">
          <a:blip r:embed="rId3" cstate="print">
            <a:alphaModFix/>
          </a:blip>
          <a:srcRect l="8153" r="22151" b="-2"/>
          <a:stretch/>
        </p:blipFill>
        <p:spPr bwMode="auto">
          <a:xfrm>
            <a:off x="5797543" y="10"/>
            <a:ext cx="6394152" cy="6857990"/>
          </a:xfrm>
          <a:prstGeom prst="rect">
            <a:avLst/>
          </a:prstGeom>
          <a:noFill/>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50A29D50-65BE-4ED4-AF0F-D98A4CB94A48}"/>
              </a:ext>
            </a:extLst>
          </p:cNvPr>
          <p:cNvSpPr>
            <a:spLocks noGrp="1"/>
          </p:cNvSpPr>
          <p:nvPr>
            <p:ph type="title"/>
          </p:nvPr>
        </p:nvSpPr>
        <p:spPr>
          <a:xfrm>
            <a:off x="804998" y="798445"/>
            <a:ext cx="4803636" cy="1311664"/>
          </a:xfrm>
        </p:spPr>
        <p:txBody>
          <a:bodyPr>
            <a:normAutofit/>
          </a:bodyPr>
          <a:lstStyle/>
          <a:p>
            <a:r>
              <a:rPr lang="nl-BE" dirty="0">
                <a:solidFill>
                  <a:srgbClr val="000000"/>
                </a:solidFill>
                <a:latin typeface="+mn-lt"/>
              </a:rPr>
              <a:t>Shri Mataji and Sahaja Yoga</a:t>
            </a:r>
          </a:p>
        </p:txBody>
      </p:sp>
      <p:sp>
        <p:nvSpPr>
          <p:cNvPr id="3" name="Tijdelijke aanduiding voor inhoud 2">
            <a:extLst>
              <a:ext uri="{FF2B5EF4-FFF2-40B4-BE49-F238E27FC236}">
                <a16:creationId xmlns:a16="http://schemas.microsoft.com/office/drawing/2014/main" id="{E4BD04D5-A91E-43C9-9603-E11E97EA2D8E}"/>
              </a:ext>
            </a:extLst>
          </p:cNvPr>
          <p:cNvSpPr>
            <a:spLocks noGrp="1"/>
          </p:cNvSpPr>
          <p:nvPr>
            <p:ph idx="1"/>
          </p:nvPr>
        </p:nvSpPr>
        <p:spPr>
          <a:xfrm>
            <a:off x="804997" y="2485503"/>
            <a:ext cx="4706803" cy="3788830"/>
          </a:xfrm>
        </p:spPr>
        <p:txBody>
          <a:bodyPr anchor="ctr">
            <a:noAutofit/>
          </a:bodyPr>
          <a:lstStyle/>
          <a:p>
            <a:pPr lvl="1">
              <a:buFontTx/>
              <a:buChar char="-"/>
            </a:pPr>
            <a:r>
              <a:rPr lang="en-AU" sz="3200" b="1" dirty="0">
                <a:solidFill>
                  <a:srgbClr val="000000"/>
                </a:solidFill>
              </a:rPr>
              <a:t>Self-realisation</a:t>
            </a:r>
          </a:p>
          <a:p>
            <a:pPr lvl="1">
              <a:buFontTx/>
              <a:buChar char="-"/>
            </a:pPr>
            <a:r>
              <a:rPr lang="en-AU" sz="3200" b="1" dirty="0">
                <a:solidFill>
                  <a:srgbClr val="000000"/>
                </a:solidFill>
              </a:rPr>
              <a:t>Meditation</a:t>
            </a:r>
          </a:p>
          <a:p>
            <a:pPr lvl="1">
              <a:buFontTx/>
              <a:buChar char="-"/>
            </a:pPr>
            <a:r>
              <a:rPr lang="en-AU" sz="3200" b="1" dirty="0">
                <a:solidFill>
                  <a:srgbClr val="000000"/>
                </a:solidFill>
              </a:rPr>
              <a:t>Introspection</a:t>
            </a:r>
          </a:p>
          <a:p>
            <a:pPr marL="0" indent="0">
              <a:buNone/>
            </a:pPr>
            <a:r>
              <a:rPr lang="en-AU" sz="1000" b="1" dirty="0">
                <a:solidFill>
                  <a:srgbClr val="000000"/>
                </a:solidFill>
              </a:rPr>
              <a:t>                      </a:t>
            </a:r>
          </a:p>
          <a:p>
            <a:pPr>
              <a:buFont typeface="Wingdings" panose="05000000000000000000" pitchFamily="2" charset="2"/>
              <a:buChar char="Ø"/>
            </a:pPr>
            <a:r>
              <a:rPr lang="en-AU" sz="3200" dirty="0">
                <a:solidFill>
                  <a:srgbClr val="000000"/>
                </a:solidFill>
              </a:rPr>
              <a:t>Brings detachment  &amp; surrendering</a:t>
            </a:r>
          </a:p>
          <a:p>
            <a:pPr>
              <a:buFont typeface="Wingdings" panose="05000000000000000000" pitchFamily="2" charset="2"/>
              <a:buChar char="Ø"/>
            </a:pPr>
            <a:r>
              <a:rPr lang="en-AU" sz="3200" dirty="0">
                <a:solidFill>
                  <a:srgbClr val="000000"/>
                </a:solidFill>
              </a:rPr>
              <a:t>Resulting in YOUTH, JOY, FUN, HOPE, LIFE</a:t>
            </a:r>
            <a:endParaRPr lang="nl-BE" sz="3200" dirty="0">
              <a:solidFill>
                <a:srgbClr val="000000"/>
              </a:solidFill>
            </a:endParaRPr>
          </a:p>
        </p:txBody>
      </p:sp>
    </p:spTree>
    <p:extLst>
      <p:ext uri="{BB962C8B-B14F-4D97-AF65-F5344CB8AC3E}">
        <p14:creationId xmlns:p14="http://schemas.microsoft.com/office/powerpoint/2010/main" val="256837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7D7C5CD-3835-4FD4-BFE1-3A486BAEC048}"/>
              </a:ext>
            </a:extLst>
          </p:cNvPr>
          <p:cNvPicPr>
            <a:picLocks noChangeAspect="1"/>
          </p:cNvPicPr>
          <p:nvPr/>
        </p:nvPicPr>
        <p:blipFill rotWithShape="1">
          <a:blip r:embed="rId4">
            <a:alphaModFix/>
          </a:blip>
          <a:srcRect l="4218" r="-3"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FA2B4B04-8A15-44B3-8291-AE784E95C933}"/>
              </a:ext>
            </a:extLst>
          </p:cNvPr>
          <p:cNvSpPr>
            <a:spLocks noGrp="1"/>
          </p:cNvSpPr>
          <p:nvPr>
            <p:ph idx="1"/>
          </p:nvPr>
        </p:nvSpPr>
        <p:spPr>
          <a:xfrm>
            <a:off x="6364894" y="853440"/>
            <a:ext cx="4977578" cy="5730240"/>
          </a:xfrm>
        </p:spPr>
        <p:txBody>
          <a:bodyPr anchor="ctr">
            <a:normAutofit/>
          </a:bodyPr>
          <a:lstStyle/>
          <a:p>
            <a:pPr marL="0" indent="0">
              <a:buNone/>
            </a:pPr>
            <a:r>
              <a:rPr lang="nl-BE" dirty="0">
                <a:solidFill>
                  <a:srgbClr val="000000"/>
                </a:solidFill>
              </a:rPr>
              <a:t> </a:t>
            </a:r>
            <a:r>
              <a:rPr lang="en-US" b="1" dirty="0">
                <a:solidFill>
                  <a:srgbClr val="000000"/>
                </a:solidFill>
                <a:latin typeface="Monotype Corsiva" panose="03010101010201010101" pitchFamily="66" charset="0"/>
              </a:rPr>
              <a:t>“So, this </a:t>
            </a:r>
            <a:r>
              <a:rPr lang="en-US" b="1" dirty="0" err="1">
                <a:solidFill>
                  <a:srgbClr val="000000"/>
                </a:solidFill>
                <a:latin typeface="Monotype Corsiva" panose="03010101010201010101" pitchFamily="66" charset="0"/>
              </a:rPr>
              <a:t>Krita</a:t>
            </a:r>
            <a:r>
              <a:rPr lang="en-US" b="1" dirty="0">
                <a:solidFill>
                  <a:srgbClr val="000000"/>
                </a:solidFill>
                <a:latin typeface="Monotype Corsiva" panose="03010101010201010101" pitchFamily="66" charset="0"/>
              </a:rPr>
              <a:t> Yuga has started and it is doing many things which were never done in any incarnation. The first thing is, during this time everybody will get their “karma </a:t>
            </a:r>
            <a:r>
              <a:rPr lang="en-US" b="1" dirty="0" err="1">
                <a:solidFill>
                  <a:srgbClr val="000000"/>
                </a:solidFill>
                <a:latin typeface="Monotype Corsiva" panose="03010101010201010101" pitchFamily="66" charset="0"/>
              </a:rPr>
              <a:t>phalas</a:t>
            </a:r>
            <a:r>
              <a:rPr lang="en-US" b="1" dirty="0">
                <a:solidFill>
                  <a:srgbClr val="000000"/>
                </a:solidFill>
                <a:latin typeface="Monotype Corsiva" panose="03010101010201010101" pitchFamily="66" charset="0"/>
              </a:rPr>
              <a:t>” (fruits of their actions), means whatever they have done wrong they will have to pay for it. </a:t>
            </a:r>
            <a:r>
              <a:rPr lang="en-US" b="1" dirty="0" err="1">
                <a:solidFill>
                  <a:srgbClr val="000000"/>
                </a:solidFill>
                <a:latin typeface="Monotype Corsiva" panose="03010101010201010101" pitchFamily="66" charset="0"/>
              </a:rPr>
              <a:t>Phala</a:t>
            </a:r>
            <a:r>
              <a:rPr lang="en-US" b="1" dirty="0">
                <a:solidFill>
                  <a:srgbClr val="000000"/>
                </a:solidFill>
                <a:latin typeface="Monotype Corsiva" panose="03010101010201010101" pitchFamily="66" charset="0"/>
              </a:rPr>
              <a:t> means the fruit. Only through self-realization the karma </a:t>
            </a:r>
            <a:r>
              <a:rPr lang="en-US" b="1" dirty="0" err="1">
                <a:solidFill>
                  <a:srgbClr val="000000"/>
                </a:solidFill>
                <a:latin typeface="Monotype Corsiva" panose="03010101010201010101" pitchFamily="66" charset="0"/>
              </a:rPr>
              <a:t>phalas</a:t>
            </a:r>
            <a:r>
              <a:rPr lang="en-US" b="1" dirty="0">
                <a:solidFill>
                  <a:srgbClr val="000000"/>
                </a:solidFill>
                <a:latin typeface="Monotype Corsiva" panose="03010101010201010101" pitchFamily="66" charset="0"/>
              </a:rPr>
              <a:t> can be completely finished.”</a:t>
            </a:r>
            <a:endParaRPr lang="en-US" dirty="0">
              <a:solidFill>
                <a:srgbClr val="000000"/>
              </a:solidFill>
            </a:endParaRPr>
          </a:p>
          <a:p>
            <a:pPr marL="0" indent="0">
              <a:buNone/>
            </a:pPr>
            <a:r>
              <a:rPr lang="en-US" sz="2000" dirty="0">
                <a:solidFill>
                  <a:srgbClr val="000000"/>
                </a:solidFill>
              </a:rPr>
              <a:t>                                        Mahalakshmi Puja, Barcelona, Spain, 01.10.1992</a:t>
            </a:r>
            <a:endParaRPr lang="nl-BE" sz="2000" dirty="0">
              <a:solidFill>
                <a:srgbClr val="000000"/>
              </a:solidFill>
            </a:endParaRPr>
          </a:p>
          <a:p>
            <a:pPr marL="0" indent="0">
              <a:buNone/>
            </a:pPr>
            <a:endParaRPr lang="nl-BE" sz="2000" dirty="0">
              <a:solidFill>
                <a:srgbClr val="000000"/>
              </a:solidFill>
            </a:endParaRPr>
          </a:p>
        </p:txBody>
      </p:sp>
    </p:spTree>
    <p:extLst>
      <p:ext uri="{BB962C8B-B14F-4D97-AF65-F5344CB8AC3E}">
        <p14:creationId xmlns:p14="http://schemas.microsoft.com/office/powerpoint/2010/main" val="340165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3" name="Tijdelijke aanduiding voor inhoud 2">
            <a:extLst>
              <a:ext uri="{FF2B5EF4-FFF2-40B4-BE49-F238E27FC236}">
                <a16:creationId xmlns:a16="http://schemas.microsoft.com/office/drawing/2014/main" id="{559C2CA0-5A36-4DFE-BA9F-5EE2DDF9F48F}"/>
              </a:ext>
            </a:extLst>
          </p:cNvPr>
          <p:cNvSpPr>
            <a:spLocks noGrp="1"/>
          </p:cNvSpPr>
          <p:nvPr>
            <p:ph idx="1"/>
          </p:nvPr>
        </p:nvSpPr>
        <p:spPr>
          <a:xfrm>
            <a:off x="2786077" y="990600"/>
            <a:ext cx="6955124" cy="5013959"/>
          </a:xfrm>
        </p:spPr>
        <p:txBody>
          <a:bodyPr anchor="t">
            <a:normAutofit/>
          </a:bodyPr>
          <a:lstStyle/>
          <a:p>
            <a:pPr marL="0" indent="0">
              <a:buNone/>
            </a:pPr>
            <a:r>
              <a:rPr lang="nl-BE" sz="2400" dirty="0">
                <a:solidFill>
                  <a:srgbClr val="FFFFFF"/>
                </a:solidFill>
              </a:rPr>
              <a:t>        </a:t>
            </a:r>
          </a:p>
          <a:p>
            <a:pPr marL="0" indent="0">
              <a:buNone/>
            </a:pPr>
            <a:r>
              <a:rPr lang="nl-BE" sz="3200" dirty="0">
                <a:solidFill>
                  <a:srgbClr val="FFFFFF"/>
                </a:solidFill>
              </a:rPr>
              <a:t> </a:t>
            </a:r>
            <a:r>
              <a:rPr lang="en-US" sz="3600" b="1" dirty="0">
                <a:solidFill>
                  <a:srgbClr val="FFFFFF"/>
                </a:solidFill>
                <a:latin typeface="Monotype Corsiva" panose="03010101010201010101" pitchFamily="66" charset="0"/>
              </a:rPr>
              <a:t>“As soon as you become the Spirit, you get powers. One of the powers you get, is that of collective consciousness.  (…)  Your ego and superego are sucked in and you get rid of your karma.”  </a:t>
            </a:r>
          </a:p>
          <a:p>
            <a:pPr marL="0" indent="0">
              <a:buNone/>
            </a:pPr>
            <a:r>
              <a:rPr lang="en-US" sz="2400" b="1" dirty="0">
                <a:solidFill>
                  <a:srgbClr val="FFFFFF"/>
                </a:solidFill>
              </a:rPr>
              <a:t>  </a:t>
            </a:r>
            <a:endParaRPr lang="nl-BE" sz="2400" dirty="0">
              <a:solidFill>
                <a:srgbClr val="FFFFFF"/>
              </a:solidFill>
            </a:endParaRPr>
          </a:p>
          <a:p>
            <a:pPr marL="0" indent="0">
              <a:buNone/>
            </a:pPr>
            <a:r>
              <a:rPr lang="en-US" sz="2400" b="1" dirty="0">
                <a:solidFill>
                  <a:srgbClr val="FFFFFF"/>
                </a:solidFill>
              </a:rPr>
              <a:t>                </a:t>
            </a:r>
            <a:r>
              <a:rPr lang="en-US" sz="2400" dirty="0">
                <a:solidFill>
                  <a:srgbClr val="FFFFFF"/>
                </a:solidFill>
              </a:rPr>
              <a:t>Krishna Puja, </a:t>
            </a:r>
            <a:r>
              <a:rPr lang="en-US" sz="2400" dirty="0" err="1">
                <a:solidFill>
                  <a:srgbClr val="FFFFFF"/>
                </a:solidFill>
              </a:rPr>
              <a:t>Chelsham</a:t>
            </a:r>
            <a:r>
              <a:rPr lang="en-US" sz="2400" dirty="0">
                <a:solidFill>
                  <a:srgbClr val="FFFFFF"/>
                </a:solidFill>
              </a:rPr>
              <a:t> Road Ashram, London, UK, 15.08.1982</a:t>
            </a:r>
            <a:endParaRPr lang="nl-BE" sz="2400" dirty="0">
              <a:solidFill>
                <a:srgbClr val="FFFFFF"/>
              </a:solidFill>
            </a:endParaRPr>
          </a:p>
          <a:p>
            <a:pPr marL="0" indent="0">
              <a:buNone/>
            </a:pPr>
            <a:endParaRPr lang="nl-BE" sz="2400" dirty="0">
              <a:solidFill>
                <a:srgbClr val="FFFFFF"/>
              </a:solidFill>
            </a:endParaRPr>
          </a:p>
        </p:txBody>
      </p:sp>
    </p:spTree>
    <p:extLst>
      <p:ext uri="{BB962C8B-B14F-4D97-AF65-F5344CB8AC3E}">
        <p14:creationId xmlns:p14="http://schemas.microsoft.com/office/powerpoint/2010/main" val="237911296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BE8CC3-5CA6-414D-89BE-D9F7923F1B02}"/>
              </a:ext>
            </a:extLst>
          </p:cNvPr>
          <p:cNvSpPr/>
          <p:nvPr/>
        </p:nvSpPr>
        <p:spPr>
          <a:xfrm>
            <a:off x="7620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F29EF8E-6296-4592-BBF4-29E4A0B7541C}"/>
              </a:ext>
            </a:extLst>
          </p:cNvPr>
          <p:cNvSpPr>
            <a:spLocks noGrp="1"/>
          </p:cNvSpPr>
          <p:nvPr>
            <p:ph type="title"/>
          </p:nvPr>
        </p:nvSpPr>
        <p:spPr/>
        <p:txBody>
          <a:bodyPr/>
          <a:lstStyle/>
          <a:p>
            <a:r>
              <a:rPr lang="nl-BE" dirty="0">
                <a:latin typeface="+mn-lt"/>
              </a:rPr>
              <a:t>Karma and Freedom</a:t>
            </a:r>
          </a:p>
        </p:txBody>
      </p:sp>
      <p:sp>
        <p:nvSpPr>
          <p:cNvPr id="3" name="Tijdelijke aanduiding voor inhoud 2">
            <a:extLst>
              <a:ext uri="{FF2B5EF4-FFF2-40B4-BE49-F238E27FC236}">
                <a16:creationId xmlns:a16="http://schemas.microsoft.com/office/drawing/2014/main" id="{A0463786-067D-4937-9856-09E8B5EB7D03}"/>
              </a:ext>
            </a:extLst>
          </p:cNvPr>
          <p:cNvSpPr>
            <a:spLocks noGrp="1"/>
          </p:cNvSpPr>
          <p:nvPr>
            <p:ph idx="1"/>
          </p:nvPr>
        </p:nvSpPr>
        <p:spPr>
          <a:xfrm>
            <a:off x="838200" y="1825624"/>
            <a:ext cx="6202680" cy="4468495"/>
          </a:xfrm>
        </p:spPr>
        <p:txBody>
          <a:bodyPr>
            <a:normAutofit fontScale="92500"/>
          </a:bodyPr>
          <a:lstStyle/>
          <a:p>
            <a:pPr marL="0" indent="0">
              <a:buNone/>
            </a:pPr>
            <a:r>
              <a:rPr lang="en-AU" sz="3200" b="1" dirty="0"/>
              <a:t>Karma:</a:t>
            </a:r>
            <a:r>
              <a:rPr lang="en-AU" sz="3200" dirty="0"/>
              <a:t> </a:t>
            </a:r>
          </a:p>
          <a:p>
            <a:pPr>
              <a:buFontTx/>
              <a:buChar char="-"/>
            </a:pPr>
            <a:r>
              <a:rPr lang="en-AU" sz="3200" dirty="0"/>
              <a:t>Builds up across different lifetimes. </a:t>
            </a:r>
          </a:p>
          <a:p>
            <a:pPr>
              <a:buFontTx/>
              <a:buChar char="-"/>
            </a:pPr>
            <a:r>
              <a:rPr lang="en-AU" sz="3200" dirty="0"/>
              <a:t>Limited space of freedom, determined by self-constructed karma. </a:t>
            </a:r>
          </a:p>
          <a:p>
            <a:pPr>
              <a:buFontTx/>
              <a:buChar char="-"/>
            </a:pPr>
            <a:r>
              <a:rPr lang="en-AU" sz="3200" dirty="0"/>
              <a:t>Offers a considerable margin of free choices </a:t>
            </a:r>
          </a:p>
          <a:p>
            <a:pPr>
              <a:buFontTx/>
              <a:buChar char="-"/>
            </a:pPr>
            <a:r>
              <a:rPr lang="en-AU" sz="3200" dirty="0"/>
              <a:t>Choice between positive or negative thoughts, actions, emotions</a:t>
            </a:r>
            <a:endParaRPr lang="nl-BE" sz="3200" dirty="0"/>
          </a:p>
        </p:txBody>
      </p:sp>
      <p:sp>
        <p:nvSpPr>
          <p:cNvPr id="4" name="TextBox 3">
            <a:extLst>
              <a:ext uri="{FF2B5EF4-FFF2-40B4-BE49-F238E27FC236}">
                <a16:creationId xmlns:a16="http://schemas.microsoft.com/office/drawing/2014/main" id="{B020411E-C8A6-4AA9-986B-B97A199C502F}"/>
              </a:ext>
            </a:extLst>
          </p:cNvPr>
          <p:cNvSpPr txBox="1"/>
          <p:nvPr/>
        </p:nvSpPr>
        <p:spPr>
          <a:xfrm>
            <a:off x="8222980" y="2662024"/>
            <a:ext cx="3424378" cy="3693319"/>
          </a:xfrm>
          <a:prstGeom prst="rect">
            <a:avLst/>
          </a:prstGeom>
          <a:noFill/>
        </p:spPr>
        <p:txBody>
          <a:bodyPr wrap="square" rtlCol="0">
            <a:spAutoFit/>
          </a:bodyPr>
          <a:lstStyle/>
          <a:p>
            <a:pPr marL="0" indent="0">
              <a:buNone/>
            </a:pPr>
            <a:r>
              <a:rPr lang="en-AU" sz="2800" b="1" dirty="0">
                <a:solidFill>
                  <a:schemeClr val="bg1"/>
                </a:solidFill>
              </a:rPr>
              <a:t>“Whatever connection I had with this body, was the result of previous karmas – to be enjoyed or to be paid for, (...).”</a:t>
            </a:r>
            <a:endParaRPr lang="nl-BE" sz="2800" dirty="0">
              <a:solidFill>
                <a:schemeClr val="bg1"/>
              </a:solidFill>
            </a:endParaRPr>
          </a:p>
          <a:p>
            <a:pPr marL="0" indent="0">
              <a:buNone/>
            </a:pPr>
            <a:r>
              <a:rPr lang="en-AU" b="1" dirty="0">
                <a:solidFill>
                  <a:schemeClr val="bg1"/>
                </a:solidFill>
              </a:rPr>
              <a:t>                                                                    </a:t>
            </a:r>
            <a:r>
              <a:rPr lang="en-AU" sz="2000" dirty="0">
                <a:solidFill>
                  <a:schemeClr val="bg1"/>
                </a:solidFill>
              </a:rPr>
              <a:t>Shrimad Devi Bhagavat Purana</a:t>
            </a:r>
            <a:endParaRPr lang="nl-BE" sz="2000" dirty="0">
              <a:solidFill>
                <a:schemeClr val="bg1"/>
              </a:solidFill>
            </a:endParaRPr>
          </a:p>
        </p:txBody>
      </p:sp>
      <p:pic>
        <p:nvPicPr>
          <p:cNvPr id="6" name="Afbeelding 10">
            <a:hlinkClick r:id="rId3" tgtFrame="&quot;_blank&quot;"/>
            <a:extLst>
              <a:ext uri="{FF2B5EF4-FFF2-40B4-BE49-F238E27FC236}">
                <a16:creationId xmlns:a16="http://schemas.microsoft.com/office/drawing/2014/main" id="{EF2C589D-DC38-43AC-9454-B5706D4332D6}"/>
              </a:ext>
            </a:extLst>
          </p:cNvPr>
          <p:cNvPicPr/>
          <p:nvPr/>
        </p:nvPicPr>
        <p:blipFill>
          <a:blip r:embed="rId4" cstate="print"/>
          <a:srcRect/>
          <a:stretch>
            <a:fillRect/>
          </a:stretch>
        </p:blipFill>
        <p:spPr bwMode="auto">
          <a:xfrm>
            <a:off x="8840153" y="365125"/>
            <a:ext cx="2013585" cy="1991995"/>
          </a:xfrm>
          <a:prstGeom prst="rect">
            <a:avLst/>
          </a:prstGeom>
          <a:noFill/>
          <a:ln w="9525">
            <a:noFill/>
            <a:miter lim="800000"/>
            <a:headEnd/>
            <a:tailEnd/>
          </a:ln>
        </p:spPr>
      </p:pic>
    </p:spTree>
    <p:extLst>
      <p:ext uri="{BB962C8B-B14F-4D97-AF65-F5344CB8AC3E}">
        <p14:creationId xmlns:p14="http://schemas.microsoft.com/office/powerpoint/2010/main" val="383571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2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66C195-992C-4A43-8C04-E6FD0D5C5E46}"/>
              </a:ext>
            </a:extLst>
          </p:cNvPr>
          <p:cNvSpPr>
            <a:spLocks noGrp="1"/>
          </p:cNvSpPr>
          <p:nvPr>
            <p:ph type="title"/>
          </p:nvPr>
        </p:nvSpPr>
        <p:spPr>
          <a:xfrm>
            <a:off x="6094104" y="802955"/>
            <a:ext cx="5488295" cy="1454051"/>
          </a:xfrm>
        </p:spPr>
        <p:txBody>
          <a:bodyPr vert="horz" lIns="91440" tIns="45720" rIns="91440" bIns="45720" rtlCol="0" anchor="ctr">
            <a:normAutofit/>
          </a:bodyPr>
          <a:lstStyle/>
          <a:p>
            <a:r>
              <a:rPr lang="en-US" dirty="0">
                <a:solidFill>
                  <a:srgbClr val="000000"/>
                </a:solidFill>
              </a:rPr>
              <a:t>Reincarnation in the West</a:t>
            </a:r>
          </a:p>
        </p:txBody>
      </p:sp>
      <p:sp>
        <p:nvSpPr>
          <p:cNvPr id="2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5">
            <a:extLst>
              <a:ext uri="{FF2B5EF4-FFF2-40B4-BE49-F238E27FC236}">
                <a16:creationId xmlns:a16="http://schemas.microsoft.com/office/drawing/2014/main" id="{5D331510-78CF-4C23-A78A-7F7E1473BF60}"/>
              </a:ext>
            </a:extLst>
          </p:cNvPr>
          <p:cNvPicPr>
            <a:picLocks noChangeAspect="1"/>
          </p:cNvPicPr>
          <p:nvPr/>
        </p:nvPicPr>
        <p:blipFill rotWithShape="1">
          <a:blip r:embed="rId4">
            <a:alphaModFix/>
          </a:blip>
          <a:srcRect l="28762" r="15585"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8" name="Tijdelijke aanduiding voor inhoud 2">
            <a:extLst>
              <a:ext uri="{FF2B5EF4-FFF2-40B4-BE49-F238E27FC236}">
                <a16:creationId xmlns:a16="http://schemas.microsoft.com/office/drawing/2014/main" id="{DEBC53EA-49C6-4C2B-85E5-588395406044}"/>
              </a:ext>
            </a:extLst>
          </p:cNvPr>
          <p:cNvSpPr txBox="1">
            <a:spLocks/>
          </p:cNvSpPr>
          <p:nvPr/>
        </p:nvSpPr>
        <p:spPr>
          <a:xfrm>
            <a:off x="6090574" y="2421682"/>
            <a:ext cx="5339426" cy="3902918"/>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000000"/>
                </a:solidFill>
              </a:rPr>
              <a:t>6th -7th century reincarnation concept present in Western religions </a:t>
            </a:r>
          </a:p>
          <a:p>
            <a:pPr lvl="1"/>
            <a:r>
              <a:rPr lang="en-US" dirty="0">
                <a:solidFill>
                  <a:srgbClr val="000000"/>
                </a:solidFill>
              </a:rPr>
              <a:t>Gnostic scriptures</a:t>
            </a:r>
          </a:p>
          <a:p>
            <a:pPr lvl="1"/>
            <a:r>
              <a:rPr lang="en-US" dirty="0">
                <a:solidFill>
                  <a:srgbClr val="000000"/>
                </a:solidFill>
              </a:rPr>
              <a:t>Non canonical gospels found in Nag Hammadi (1957)</a:t>
            </a:r>
          </a:p>
          <a:p>
            <a:pPr lvl="1"/>
            <a:endParaRPr lang="en-US" sz="2000" dirty="0">
              <a:solidFill>
                <a:srgbClr val="000000"/>
              </a:solidFill>
            </a:endParaRPr>
          </a:p>
          <a:p>
            <a:r>
              <a:rPr lang="en-US" sz="3200" dirty="0">
                <a:solidFill>
                  <a:srgbClr val="000000"/>
                </a:solidFill>
              </a:rPr>
              <a:t>Banned in early Christianity</a:t>
            </a:r>
          </a:p>
          <a:p>
            <a:pPr lvl="1"/>
            <a:r>
              <a:rPr lang="en-US" dirty="0">
                <a:solidFill>
                  <a:srgbClr val="000000"/>
                </a:solidFill>
              </a:rPr>
              <a:t>Exert power over people</a:t>
            </a:r>
          </a:p>
          <a:p>
            <a:pPr lvl="1"/>
            <a:r>
              <a:rPr lang="en-US" dirty="0">
                <a:solidFill>
                  <a:srgbClr val="000000"/>
                </a:solidFill>
              </a:rPr>
              <a:t>Prescription on what to believe</a:t>
            </a:r>
          </a:p>
        </p:txBody>
      </p:sp>
    </p:spTree>
    <p:extLst>
      <p:ext uri="{BB962C8B-B14F-4D97-AF65-F5344CB8AC3E}">
        <p14:creationId xmlns:p14="http://schemas.microsoft.com/office/powerpoint/2010/main" val="190600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BC677-F96C-4F89-AE93-9EABFED690F8}"/>
              </a:ext>
            </a:extLst>
          </p:cNvPr>
          <p:cNvSpPr>
            <a:spLocks noGrp="1"/>
          </p:cNvSpPr>
          <p:nvPr>
            <p:ph type="title"/>
          </p:nvPr>
        </p:nvSpPr>
        <p:spPr>
          <a:xfrm>
            <a:off x="838200" y="227965"/>
            <a:ext cx="10515600" cy="1325563"/>
          </a:xfrm>
        </p:spPr>
        <p:txBody>
          <a:bodyPr/>
          <a:lstStyle/>
          <a:p>
            <a:r>
              <a:rPr lang="nl-BE" dirty="0">
                <a:latin typeface="+mn-lt"/>
              </a:rPr>
              <a:t>Reincarnation vs Possessions</a:t>
            </a:r>
          </a:p>
        </p:txBody>
      </p:sp>
      <p:sp>
        <p:nvSpPr>
          <p:cNvPr id="3" name="Tijdelijke aanduiding voor inhoud 2">
            <a:extLst>
              <a:ext uri="{FF2B5EF4-FFF2-40B4-BE49-F238E27FC236}">
                <a16:creationId xmlns:a16="http://schemas.microsoft.com/office/drawing/2014/main" id="{144E4A14-EE87-409D-B3E3-2F3434FBBDE8}"/>
              </a:ext>
            </a:extLst>
          </p:cNvPr>
          <p:cNvSpPr>
            <a:spLocks noGrp="1"/>
          </p:cNvSpPr>
          <p:nvPr>
            <p:ph idx="1"/>
          </p:nvPr>
        </p:nvSpPr>
        <p:spPr/>
        <p:txBody>
          <a:bodyPr/>
          <a:lstStyle/>
          <a:p>
            <a:pPr marL="0" indent="0">
              <a:buNone/>
            </a:pPr>
            <a:endParaRPr lang="nl-BE" dirty="0"/>
          </a:p>
          <a:p>
            <a:pPr marL="0" indent="0">
              <a:buNone/>
            </a:pPr>
            <a:endParaRPr lang="nl-BE" dirty="0"/>
          </a:p>
        </p:txBody>
      </p:sp>
      <p:sp>
        <p:nvSpPr>
          <p:cNvPr id="4" name="Rechthoek 3">
            <a:extLst>
              <a:ext uri="{FF2B5EF4-FFF2-40B4-BE49-F238E27FC236}">
                <a16:creationId xmlns:a16="http://schemas.microsoft.com/office/drawing/2014/main" id="{20C97896-0520-4F51-A0BF-C0822D7356D3}"/>
              </a:ext>
            </a:extLst>
          </p:cNvPr>
          <p:cNvSpPr/>
          <p:nvPr/>
        </p:nvSpPr>
        <p:spPr>
          <a:xfrm>
            <a:off x="716283" y="1680217"/>
            <a:ext cx="4373878" cy="5398529"/>
          </a:xfrm>
          <a:prstGeom prst="rect">
            <a:avLst/>
          </a:prstGeom>
        </p:spPr>
        <p:txBody>
          <a:bodyPr wrap="square">
            <a:spAutoFit/>
          </a:bodyPr>
          <a:lstStyle/>
          <a:p>
            <a:pPr>
              <a:lnSpc>
                <a:spcPct val="107000"/>
              </a:lnSpc>
              <a:spcAft>
                <a:spcPts val="800"/>
              </a:spcAft>
            </a:pPr>
            <a:r>
              <a:rPr lang="nl-BE" sz="2800" b="1" dirty="0">
                <a:latin typeface="Calibri" panose="020F0502020204030204" pitchFamily="34" charset="0"/>
                <a:ea typeface="Calibri" panose="020F0502020204030204" pitchFamily="34" charset="0"/>
                <a:cs typeface="Times New Roman" panose="02020603050405020304" pitchFamily="18" charset="0"/>
              </a:rPr>
              <a:t>Reincarnation as the o</a:t>
            </a:r>
            <a:r>
              <a:rPr lang="nl-BE" sz="2800" b="1" dirty="0">
                <a:effectLst/>
                <a:latin typeface="Calibri" panose="020F0502020204030204" pitchFamily="34" charset="0"/>
                <a:ea typeface="Calibri" panose="020F0502020204030204" pitchFamily="34" charset="0"/>
                <a:cs typeface="Times New Roman" panose="02020603050405020304" pitchFamily="18" charset="0"/>
              </a:rPr>
              <a:t>rdinary path: </a:t>
            </a:r>
          </a:p>
          <a:p>
            <a:pPr marL="342900" indent="-342900">
              <a:lnSpc>
                <a:spcPct val="107000"/>
              </a:lnSpc>
              <a:spcAft>
                <a:spcPts val="800"/>
              </a:spcAft>
              <a:buFontTx/>
              <a:buChar char="-"/>
            </a:pPr>
            <a:r>
              <a:rPr lang="nl-BE" sz="2800" dirty="0">
                <a:effectLst/>
                <a:latin typeface="Calibri" panose="020F0502020204030204" pitchFamily="34" charset="0"/>
                <a:ea typeface="Calibri" panose="020F0502020204030204" pitchFamily="34" charset="0"/>
                <a:cs typeface="Times New Roman" panose="02020603050405020304" pitchFamily="18" charset="0"/>
              </a:rPr>
              <a:t>In-Between-World or Limbo</a:t>
            </a:r>
          </a:p>
          <a:p>
            <a:pPr marL="342900" indent="-342900">
              <a:lnSpc>
                <a:spcPct val="107000"/>
              </a:lnSpc>
              <a:spcAft>
                <a:spcPts val="800"/>
              </a:spcAft>
              <a:buFontTx/>
              <a:buChar char="-"/>
            </a:pPr>
            <a:r>
              <a:rPr lang="nl-BE" sz="2800" dirty="0">
                <a:latin typeface="Calibri" panose="020F0502020204030204" pitchFamily="34" charset="0"/>
                <a:ea typeface="Calibri" panose="020F0502020204030204" pitchFamily="34" charset="0"/>
                <a:cs typeface="Times New Roman" panose="02020603050405020304" pitchFamily="18" charset="0"/>
              </a:rPr>
              <a:t>C</a:t>
            </a:r>
            <a:r>
              <a:rPr lang="nl-BE" sz="2800" dirty="0">
                <a:effectLst/>
                <a:latin typeface="Calibri" panose="020F0502020204030204" pitchFamily="34" charset="0"/>
                <a:ea typeface="Calibri" panose="020F0502020204030204" pitchFamily="34" charset="0"/>
                <a:cs typeface="Times New Roman" panose="02020603050405020304" pitchFamily="18" charset="0"/>
              </a:rPr>
              <a:t>hoice of a new place &amp; parents for growth</a:t>
            </a:r>
          </a:p>
          <a:p>
            <a:pPr marL="342900" indent="-342900">
              <a:lnSpc>
                <a:spcPct val="107000"/>
              </a:lnSpc>
              <a:spcAft>
                <a:spcPts val="800"/>
              </a:spcAft>
              <a:buFontTx/>
              <a:buChar char="-"/>
            </a:pPr>
            <a:r>
              <a:rPr lang="nl-BE" sz="2800" dirty="0">
                <a:latin typeface="Calibri" panose="020F0502020204030204" pitchFamily="34" charset="0"/>
                <a:ea typeface="Calibri" panose="020F0502020204030204" pitchFamily="34" charset="0"/>
                <a:cs typeface="Times New Roman" panose="02020603050405020304" pitchFamily="18" charset="0"/>
              </a:rPr>
              <a:t>New life : problems stemming from former lives</a:t>
            </a:r>
          </a:p>
          <a:p>
            <a:pPr>
              <a:lnSpc>
                <a:spcPct val="107000"/>
              </a:lnSpc>
              <a:spcAft>
                <a:spcPts val="800"/>
              </a:spcAft>
            </a:pP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3">
            <a:extLst>
              <a:ext uri="{FF2B5EF4-FFF2-40B4-BE49-F238E27FC236}">
                <a16:creationId xmlns:a16="http://schemas.microsoft.com/office/drawing/2014/main" id="{1C3BB020-637E-42D2-8D5B-75C3B4AA41BE}"/>
              </a:ext>
            </a:extLst>
          </p:cNvPr>
          <p:cNvSpPr/>
          <p:nvPr/>
        </p:nvSpPr>
        <p:spPr>
          <a:xfrm>
            <a:off x="6095999" y="1604016"/>
            <a:ext cx="5669281" cy="5092484"/>
          </a:xfrm>
          <a:prstGeom prst="rect">
            <a:avLst/>
          </a:prstGeom>
        </p:spPr>
        <p:txBody>
          <a:bodyPr wrap="square">
            <a:spAutoFit/>
          </a:bodyPr>
          <a:lstStyle/>
          <a:p>
            <a:pPr>
              <a:lnSpc>
                <a:spcPct val="107000"/>
              </a:lnSpc>
              <a:spcAft>
                <a:spcPts val="800"/>
              </a:spcAft>
            </a:pPr>
            <a:r>
              <a:rPr lang="nl-BE" sz="2800" b="1" dirty="0">
                <a:latin typeface="Calibri" panose="020F0502020204030204" pitchFamily="34" charset="0"/>
                <a:ea typeface="Calibri" panose="020F0502020204030204" pitchFamily="34" charset="0"/>
                <a:cs typeface="Times New Roman" panose="02020603050405020304" pitchFamily="18" charset="0"/>
              </a:rPr>
              <a:t>When reincarnation is not possible</a:t>
            </a:r>
            <a:r>
              <a:rPr lang="nl-BE" sz="2800" b="1"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Tx/>
              <a:buChar char="-"/>
            </a:pPr>
            <a:r>
              <a:rPr lang="nl-BE" sz="2800" dirty="0">
                <a:latin typeface="Calibri" panose="020F0502020204030204" pitchFamily="34" charset="0"/>
                <a:ea typeface="Calibri" panose="020F0502020204030204" pitchFamily="34" charset="0"/>
                <a:cs typeface="Times New Roman" panose="02020603050405020304" pitchFamily="18" charset="0"/>
              </a:rPr>
              <a:t>V</a:t>
            </a:r>
            <a:r>
              <a:rPr lang="nl-BE" sz="2800" dirty="0">
                <a:effectLst/>
                <a:latin typeface="Calibri" panose="020F0502020204030204" pitchFamily="34" charset="0"/>
                <a:ea typeface="Calibri" panose="020F0502020204030204" pitchFamily="34" charset="0"/>
                <a:cs typeface="Times New Roman" panose="02020603050405020304" pitchFamily="18" charset="0"/>
              </a:rPr>
              <a:t>ery strong desires or very negative actions</a:t>
            </a:r>
          </a:p>
          <a:p>
            <a:pPr marL="342900" indent="-342900">
              <a:lnSpc>
                <a:spcPct val="107000"/>
              </a:lnSpc>
              <a:spcAft>
                <a:spcPts val="800"/>
              </a:spcAft>
              <a:buFontTx/>
              <a:buChar char="-"/>
            </a:pPr>
            <a:r>
              <a:rPr lang="nl-BE" sz="2800" dirty="0">
                <a:latin typeface="Calibri" panose="020F0502020204030204" pitchFamily="34" charset="0"/>
                <a:ea typeface="Calibri" panose="020F0502020204030204" pitchFamily="34" charset="0"/>
                <a:cs typeface="Times New Roman" panose="02020603050405020304" pitchFamily="18" charset="0"/>
              </a:rPr>
              <a:t>Possession of a person in distress or despair </a:t>
            </a:r>
          </a:p>
          <a:p>
            <a:pPr marL="342900" indent="-342900">
              <a:lnSpc>
                <a:spcPct val="107000"/>
              </a:lnSpc>
              <a:spcAft>
                <a:spcPts val="800"/>
              </a:spcAft>
              <a:buFontTx/>
              <a:buChar char="-"/>
            </a:pPr>
            <a:r>
              <a:rPr lang="en-AU" sz="2800" dirty="0"/>
              <a:t>Paedophilia, homicide, strong aggression, hyper-sexuality</a:t>
            </a:r>
          </a:p>
          <a:p>
            <a:pPr marL="342900" indent="-342900">
              <a:lnSpc>
                <a:spcPct val="107000"/>
              </a:lnSpc>
              <a:spcAft>
                <a:spcPts val="800"/>
              </a:spcAft>
              <a:buFontTx/>
              <a:buChar char="-"/>
            </a:pPr>
            <a:r>
              <a:rPr lang="en-AU" sz="2800" dirty="0">
                <a:latin typeface="Calibri" panose="020F0502020204030204" pitchFamily="34" charset="0"/>
                <a:ea typeface="Calibri" panose="020F0502020204030204" pitchFamily="34" charset="0"/>
                <a:cs typeface="Times New Roman" panose="02020603050405020304" pitchFamily="18" charset="0"/>
              </a:rPr>
              <a:t>Reward: black magic, seeing the future, mesmerizing powers of false gurus</a:t>
            </a:r>
            <a:endParaRPr lang="nl-BE" sz="28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025E570F-33B8-495B-8A5A-27904E195E20}"/>
              </a:ext>
            </a:extLst>
          </p:cNvPr>
          <p:cNvCxnSpPr>
            <a:cxnSpLocks/>
          </p:cNvCxnSpPr>
          <p:nvPr/>
        </p:nvCxnSpPr>
        <p:spPr>
          <a:xfrm>
            <a:off x="5562600" y="1806575"/>
            <a:ext cx="0" cy="4654186"/>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149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1C59D-117A-447F-B20D-321F8A1DE829}"/>
              </a:ext>
            </a:extLst>
          </p:cNvPr>
          <p:cNvSpPr>
            <a:spLocks noGrp="1"/>
          </p:cNvSpPr>
          <p:nvPr>
            <p:ph type="title"/>
          </p:nvPr>
        </p:nvSpPr>
        <p:spPr/>
        <p:txBody>
          <a:bodyPr/>
          <a:lstStyle/>
          <a:p>
            <a:r>
              <a:rPr lang="nl-BE" dirty="0"/>
              <a:t>The Punishing God vs The Source of Love</a:t>
            </a:r>
          </a:p>
        </p:txBody>
      </p:sp>
      <p:sp>
        <p:nvSpPr>
          <p:cNvPr id="3" name="Tijdelijke aanduiding voor inhoud 2">
            <a:extLst>
              <a:ext uri="{FF2B5EF4-FFF2-40B4-BE49-F238E27FC236}">
                <a16:creationId xmlns:a16="http://schemas.microsoft.com/office/drawing/2014/main" id="{B2A9873C-15FF-4B72-8BBC-EC7C3895F46B}"/>
              </a:ext>
            </a:extLst>
          </p:cNvPr>
          <p:cNvSpPr>
            <a:spLocks noGrp="1"/>
          </p:cNvSpPr>
          <p:nvPr>
            <p:ph idx="1"/>
          </p:nvPr>
        </p:nvSpPr>
        <p:spPr>
          <a:xfrm>
            <a:off x="838200" y="1690688"/>
            <a:ext cx="10515600" cy="4620171"/>
          </a:xfrm>
        </p:spPr>
        <p:txBody>
          <a:bodyPr>
            <a:normAutofit fontScale="92500" lnSpcReduction="10000"/>
          </a:bodyPr>
          <a:lstStyle/>
          <a:p>
            <a:pPr marL="0" indent="0">
              <a:buNone/>
            </a:pPr>
            <a:endParaRPr lang="nl-BE" dirty="0"/>
          </a:p>
          <a:p>
            <a:pPr>
              <a:buFontTx/>
              <a:buChar char="-"/>
            </a:pPr>
            <a:r>
              <a:rPr lang="en-AU" b="1" dirty="0"/>
              <a:t>In past lives  we had the right to make positive or negative choices, to rebel against our Creator, or to proceed in the line of </a:t>
            </a:r>
            <a:r>
              <a:rPr lang="en-AU" b="1" dirty="0" err="1"/>
              <a:t>His/Her</a:t>
            </a:r>
            <a:r>
              <a:rPr lang="en-AU" b="1" dirty="0"/>
              <a:t> loving desire.</a:t>
            </a:r>
          </a:p>
          <a:p>
            <a:pPr>
              <a:buFontTx/>
              <a:buChar char="-"/>
            </a:pPr>
            <a:r>
              <a:rPr lang="en-AU" b="1" dirty="0"/>
              <a:t>We have “moulded” ourself into the specific individual form we have in this life</a:t>
            </a:r>
          </a:p>
          <a:p>
            <a:pPr>
              <a:buFontTx/>
              <a:buChar char="-"/>
            </a:pPr>
            <a:r>
              <a:rPr lang="en-AU" b="1" dirty="0"/>
              <a:t>We are responsible for our own present identity, for what we have and are today.</a:t>
            </a:r>
          </a:p>
          <a:p>
            <a:pPr>
              <a:buFontTx/>
              <a:buChar char="-"/>
            </a:pPr>
            <a:r>
              <a:rPr lang="nl-BE" b="1" dirty="0"/>
              <a:t>There is no punishing God or blind fate. We punish ourselves.</a:t>
            </a:r>
          </a:p>
          <a:p>
            <a:pPr>
              <a:buFontTx/>
              <a:buChar char="-"/>
            </a:pPr>
            <a:r>
              <a:rPr lang="en-AU" b="1" dirty="0"/>
              <a:t>In every life time we have a new start with new chances… if we are prepared to “grasp” them and reconnect to our Source</a:t>
            </a:r>
            <a:endParaRPr lang="nl-BE" b="1" dirty="0"/>
          </a:p>
        </p:txBody>
      </p:sp>
    </p:spTree>
    <p:extLst>
      <p:ext uri="{BB962C8B-B14F-4D97-AF65-F5344CB8AC3E}">
        <p14:creationId xmlns:p14="http://schemas.microsoft.com/office/powerpoint/2010/main" val="2481148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Image may contain: one or more people, people sitting and text">
            <a:extLst>
              <a:ext uri="{FF2B5EF4-FFF2-40B4-BE49-F238E27FC236}">
                <a16:creationId xmlns:a16="http://schemas.microsoft.com/office/drawing/2014/main" id="{19C00B61-89BC-4A90-B88F-2E6BDE5BE8CB}"/>
              </a:ext>
            </a:extLst>
          </p:cNvPr>
          <p:cNvPicPr>
            <a:picLocks noGrp="1"/>
          </p:cNvPicPr>
          <p:nvPr>
            <p:ph idx="1"/>
          </p:nvPr>
        </p:nvPicPr>
        <p:blipFill rotWithShape="1">
          <a:blip r:embed="rId3" cstate="print"/>
          <a:srcRect t="41367" b="9255"/>
          <a:stretch/>
        </p:blipFill>
        <p:spPr bwMode="auto">
          <a:xfrm>
            <a:off x="2078672" y="457200"/>
            <a:ext cx="8034656" cy="5943600"/>
          </a:xfrm>
          <a:prstGeom prst="rect">
            <a:avLst/>
          </a:prstGeom>
          <a:noFill/>
        </p:spPr>
      </p:pic>
    </p:spTree>
    <p:extLst>
      <p:ext uri="{BB962C8B-B14F-4D97-AF65-F5344CB8AC3E}">
        <p14:creationId xmlns:p14="http://schemas.microsoft.com/office/powerpoint/2010/main" val="183946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E5E48-D7F3-4431-AA53-F27D450A42C8}"/>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6013BE28-BB91-4C09-87BE-264350A67EAF}"/>
              </a:ext>
            </a:extLst>
          </p:cNvPr>
          <p:cNvSpPr>
            <a:spLocks noGrp="1"/>
          </p:cNvSpPr>
          <p:nvPr>
            <p:ph idx="1"/>
          </p:nvPr>
        </p:nvSpPr>
        <p:spPr>
          <a:xfrm>
            <a:off x="838200" y="1903413"/>
            <a:ext cx="10515600" cy="4351338"/>
          </a:xfrm>
        </p:spPr>
        <p:txBody>
          <a:bodyPr/>
          <a:lstStyle/>
          <a:p>
            <a:endParaRPr lang="nl-BE" dirty="0"/>
          </a:p>
          <a:p>
            <a:pPr marL="0" indent="0">
              <a:buNone/>
            </a:pPr>
            <a:r>
              <a:rPr lang="nl-BE" dirty="0"/>
              <a:t>                                               </a:t>
            </a:r>
          </a:p>
          <a:p>
            <a:pPr marL="0" indent="0">
              <a:buNone/>
            </a:pPr>
            <a:endParaRPr lang="nl-BE" dirty="0"/>
          </a:p>
          <a:p>
            <a:pPr marL="0" indent="0">
              <a:buNone/>
            </a:pPr>
            <a:r>
              <a:rPr lang="nl-BE" dirty="0"/>
              <a:t>                                                   </a:t>
            </a:r>
          </a:p>
        </p:txBody>
      </p:sp>
      <p:sp>
        <p:nvSpPr>
          <p:cNvPr id="4" name="Rectangle 2">
            <a:extLst>
              <a:ext uri="{FF2B5EF4-FFF2-40B4-BE49-F238E27FC236}">
                <a16:creationId xmlns:a16="http://schemas.microsoft.com/office/drawing/2014/main" id="{0C433353-0DE2-4BD3-9D4D-C977D9B162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7" name="Rectangle 5">
            <a:extLst>
              <a:ext uri="{FF2B5EF4-FFF2-40B4-BE49-F238E27FC236}">
                <a16:creationId xmlns:a16="http://schemas.microsoft.com/office/drawing/2014/main" id="{EF9449D7-B1A4-4D5E-9C82-F351105F1862}"/>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8" name="Object 7">
            <a:extLst>
              <a:ext uri="{FF2B5EF4-FFF2-40B4-BE49-F238E27FC236}">
                <a16:creationId xmlns:a16="http://schemas.microsoft.com/office/drawing/2014/main" id="{59DE99E7-76C0-4649-B00D-F200D8AD103E}"/>
              </a:ext>
            </a:extLst>
          </p:cNvPr>
          <p:cNvGraphicFramePr>
            <a:graphicFrameLocks noChangeAspect="1"/>
          </p:cNvGraphicFramePr>
          <p:nvPr>
            <p:extLst>
              <p:ext uri="{D42A27DB-BD31-4B8C-83A1-F6EECF244321}">
                <p14:modId xmlns:p14="http://schemas.microsoft.com/office/powerpoint/2010/main" val="2339897915"/>
              </p:ext>
            </p:extLst>
          </p:nvPr>
        </p:nvGraphicFramePr>
        <p:xfrm>
          <a:off x="0" y="2185988"/>
          <a:ext cx="10196513" cy="2935287"/>
        </p:xfrm>
        <a:graphic>
          <a:graphicData uri="http://schemas.openxmlformats.org/presentationml/2006/ole">
            <mc:AlternateContent xmlns:mc="http://schemas.openxmlformats.org/markup-compatibility/2006">
              <mc:Choice xmlns:v="urn:schemas-microsoft-com:vml" Requires="v">
                <p:oleObj name="Packager Shell-object" showAsIcon="1" r:id="rId2" imgW="2160000" imgH="607320" progId="Package">
                  <p:embed/>
                </p:oleObj>
              </mc:Choice>
              <mc:Fallback>
                <p:oleObj name="Packager Shell-object" showAsIcon="1" r:id="rId2" imgW="2160000" imgH="607320" progId="Package">
                  <p:embed/>
                  <p:pic>
                    <p:nvPicPr>
                      <p:cNvPr id="8" name="Object 7">
                        <a:extLst>
                          <a:ext uri="{FF2B5EF4-FFF2-40B4-BE49-F238E27FC236}">
                            <a16:creationId xmlns:a16="http://schemas.microsoft.com/office/drawing/2014/main" id="{59DE99E7-76C0-4649-B00D-F200D8AD103E}"/>
                          </a:ext>
                        </a:extLst>
                      </p:cNvPr>
                      <p:cNvPicPr>
                        <a:picLocks noChangeAspect="1" noChangeArrowheads="1"/>
                      </p:cNvPicPr>
                      <p:nvPr/>
                    </p:nvPicPr>
                    <p:blipFill>
                      <a:blip r:embed="rId3"/>
                      <a:srcRect/>
                      <a:stretch>
                        <a:fillRect/>
                      </a:stretch>
                    </p:blipFill>
                    <p:spPr bwMode="auto">
                      <a:xfrm>
                        <a:off x="0" y="2185988"/>
                        <a:ext cx="10196513" cy="2935287"/>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5871168C-1B53-4F1A-9C74-6BCE54E34622}"/>
              </a:ext>
            </a:extLst>
          </p:cNvPr>
          <p:cNvSpPr>
            <a:spLocks noChangeArrowheads="1"/>
          </p:cNvSpPr>
          <p:nvPr/>
        </p:nvSpPr>
        <p:spPr bwMode="auto">
          <a:xfrm>
            <a:off x="152400" y="1104270"/>
            <a:ext cx="40908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nl-B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nl-B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GB" altLang="nl-B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1485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EFA7F-787C-44BE-B572-CE6725510067}"/>
              </a:ext>
            </a:extLst>
          </p:cNvPr>
          <p:cNvSpPr>
            <a:spLocks noGrp="1"/>
          </p:cNvSpPr>
          <p:nvPr>
            <p:ph type="title"/>
          </p:nvPr>
        </p:nvSpPr>
        <p:spPr/>
        <p:txBody>
          <a:bodyPr/>
          <a:lstStyle/>
          <a:p>
            <a:r>
              <a:rPr lang="nl-BE" dirty="0">
                <a:latin typeface="+mn-lt"/>
              </a:rPr>
              <a:t>Additional Resources</a:t>
            </a:r>
          </a:p>
        </p:txBody>
      </p:sp>
      <p:sp>
        <p:nvSpPr>
          <p:cNvPr id="3" name="Tijdelijke aanduiding voor inhoud 2">
            <a:extLst>
              <a:ext uri="{FF2B5EF4-FFF2-40B4-BE49-F238E27FC236}">
                <a16:creationId xmlns:a16="http://schemas.microsoft.com/office/drawing/2014/main" id="{DB627700-2E39-4835-96AE-8FCB3DB5EC68}"/>
              </a:ext>
            </a:extLst>
          </p:cNvPr>
          <p:cNvSpPr>
            <a:spLocks noGrp="1"/>
          </p:cNvSpPr>
          <p:nvPr>
            <p:ph idx="1"/>
          </p:nvPr>
        </p:nvSpPr>
        <p:spPr/>
        <p:txBody>
          <a:bodyPr/>
          <a:lstStyle/>
          <a:p>
            <a:pPr marL="0" indent="0">
              <a:buNone/>
            </a:pPr>
            <a:endParaRPr lang="nl-BE" dirty="0"/>
          </a:p>
          <a:p>
            <a:pPr marL="0" indent="0">
              <a:buNone/>
            </a:pPr>
            <a:r>
              <a:rPr lang="nl-BE" dirty="0"/>
              <a:t>- </a:t>
            </a:r>
            <a:r>
              <a:rPr lang="nl-BE" dirty="0">
                <a:hlinkClick r:id="rId2"/>
              </a:rPr>
              <a:t>https://www.amruta.org/</a:t>
            </a:r>
            <a:endParaRPr lang="nl-BE" dirty="0"/>
          </a:p>
          <a:p>
            <a:pPr marL="0" indent="0">
              <a:buNone/>
            </a:pPr>
            <a:r>
              <a:rPr lang="nl-BE" sz="2000" dirty="0"/>
              <a:t>→ top: right – type “karma” or “reincarnation” or both → you will be directed to talks of Shri Mataji in which She speaks about karma/reincarnation.</a:t>
            </a:r>
          </a:p>
          <a:p>
            <a:pPr marL="0" indent="0">
              <a:buNone/>
            </a:pPr>
            <a:r>
              <a:rPr lang="nl-BE" dirty="0"/>
              <a:t>- </a:t>
            </a:r>
            <a:r>
              <a:rPr lang="nl-BE" dirty="0">
                <a:solidFill>
                  <a:srgbClr val="0070C0"/>
                </a:solidFill>
                <a:hlinkClick r:id="rId3"/>
              </a:rPr>
              <a:t>https://www.independent.academia.edu/josboven</a:t>
            </a:r>
            <a:endParaRPr lang="nl-BE" dirty="0">
              <a:solidFill>
                <a:srgbClr val="0070C0"/>
              </a:solidFill>
            </a:endParaRPr>
          </a:p>
          <a:p>
            <a:pPr marL="0" indent="0">
              <a:buNone/>
            </a:pPr>
            <a:r>
              <a:rPr lang="nl-BE" sz="2000" dirty="0"/>
              <a:t> → in an article with title “Karma and Reincarnation”.</a:t>
            </a:r>
          </a:p>
          <a:p>
            <a:pPr marL="0" indent="0">
              <a:buNone/>
            </a:pPr>
            <a:endParaRPr lang="nl-BE" sz="1800" dirty="0"/>
          </a:p>
          <a:p>
            <a:pPr marL="0" indent="0">
              <a:buNone/>
            </a:pPr>
            <a:endParaRPr lang="nl-BE" dirty="0"/>
          </a:p>
        </p:txBody>
      </p:sp>
    </p:spTree>
    <p:extLst>
      <p:ext uri="{BB962C8B-B14F-4D97-AF65-F5344CB8AC3E}">
        <p14:creationId xmlns:p14="http://schemas.microsoft.com/office/powerpoint/2010/main" val="54309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BBFF-6DFD-4074-9880-0B31D55E9C51}"/>
              </a:ext>
            </a:extLst>
          </p:cNvPr>
          <p:cNvSpPr>
            <a:spLocks noGrp="1"/>
          </p:cNvSpPr>
          <p:nvPr>
            <p:ph type="title"/>
          </p:nvPr>
        </p:nvSpPr>
        <p:spPr/>
        <p:txBody>
          <a:bodyPr>
            <a:normAutofit/>
          </a:bodyPr>
          <a:lstStyle/>
          <a:p>
            <a:r>
              <a:rPr lang="nl-NL" sz="4800" dirty="0">
                <a:latin typeface="Calibri" panose="020F0502020204030204" pitchFamily="34" charset="0"/>
                <a:cs typeface="Calibri" panose="020F0502020204030204" pitchFamily="34" charset="0"/>
              </a:rPr>
              <a:t>God</a:t>
            </a:r>
          </a:p>
        </p:txBody>
      </p:sp>
      <p:sp>
        <p:nvSpPr>
          <p:cNvPr id="3" name="Content Placeholder 2">
            <a:extLst>
              <a:ext uri="{FF2B5EF4-FFF2-40B4-BE49-F238E27FC236}">
                <a16:creationId xmlns:a16="http://schemas.microsoft.com/office/drawing/2014/main" id="{449A5BAB-0E42-42D9-B517-D9821FF2604A}"/>
              </a:ext>
            </a:extLst>
          </p:cNvPr>
          <p:cNvSpPr>
            <a:spLocks noGrp="1"/>
          </p:cNvSpPr>
          <p:nvPr>
            <p:ph idx="1"/>
          </p:nvPr>
        </p:nvSpPr>
        <p:spPr>
          <a:xfrm>
            <a:off x="1188720" y="1806575"/>
            <a:ext cx="3924300" cy="4351338"/>
          </a:xfrm>
        </p:spPr>
        <p:txBody>
          <a:bodyPr/>
          <a:lstStyle/>
          <a:p>
            <a:pPr marL="0" indent="0">
              <a:buNone/>
            </a:pPr>
            <a:r>
              <a:rPr lang="nl-NL" sz="3600" b="1" dirty="0"/>
              <a:t>In the West</a:t>
            </a:r>
          </a:p>
          <a:p>
            <a:pPr marL="0" indent="0">
              <a:spcBef>
                <a:spcPts val="600"/>
              </a:spcBef>
              <a:buNone/>
            </a:pPr>
            <a:endParaRPr lang="nl-NL" sz="2000" b="1" dirty="0"/>
          </a:p>
          <a:p>
            <a:r>
              <a:rPr lang="nl-NL" sz="3200" dirty="0"/>
              <a:t>God Outside</a:t>
            </a:r>
          </a:p>
          <a:p>
            <a:pPr lvl="1"/>
            <a:r>
              <a:rPr lang="nl-NL" sz="3200" dirty="0"/>
              <a:t>Yourself</a:t>
            </a:r>
          </a:p>
          <a:p>
            <a:pPr lvl="1"/>
            <a:r>
              <a:rPr lang="nl-NL" sz="3200" dirty="0"/>
              <a:t>Creation</a:t>
            </a:r>
          </a:p>
          <a:p>
            <a:r>
              <a:rPr lang="nl-NL" sz="3200" dirty="0"/>
              <a:t>Revenging God</a:t>
            </a:r>
          </a:p>
          <a:p>
            <a:r>
              <a:rPr lang="nl-NL" sz="3200" dirty="0"/>
              <a:t>Abstract, mental</a:t>
            </a:r>
          </a:p>
          <a:p>
            <a:pPr lvl="1"/>
            <a:endParaRPr lang="nl-NL" dirty="0"/>
          </a:p>
          <a:p>
            <a:pPr lvl="1"/>
            <a:endParaRPr lang="nl-NL" dirty="0"/>
          </a:p>
        </p:txBody>
      </p:sp>
      <p:sp>
        <p:nvSpPr>
          <p:cNvPr id="4" name="Content Placeholder 2">
            <a:extLst>
              <a:ext uri="{FF2B5EF4-FFF2-40B4-BE49-F238E27FC236}">
                <a16:creationId xmlns:a16="http://schemas.microsoft.com/office/drawing/2014/main" id="{93FE3F8E-4FDF-4243-B4AB-F49B8A98392B}"/>
              </a:ext>
            </a:extLst>
          </p:cNvPr>
          <p:cNvSpPr txBox="1">
            <a:spLocks/>
          </p:cNvSpPr>
          <p:nvPr/>
        </p:nvSpPr>
        <p:spPr>
          <a:xfrm>
            <a:off x="6858000" y="1806575"/>
            <a:ext cx="39243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dirty="0"/>
              <a:t>In the East</a:t>
            </a:r>
          </a:p>
          <a:p>
            <a:pPr marL="0" indent="0">
              <a:buNone/>
            </a:pPr>
            <a:endParaRPr lang="nl-NL" sz="2000" b="1" dirty="0"/>
          </a:p>
          <a:p>
            <a:r>
              <a:rPr lang="nl-NL" sz="3200" dirty="0"/>
              <a:t>God Within</a:t>
            </a:r>
          </a:p>
          <a:p>
            <a:pPr lvl="1"/>
            <a:r>
              <a:rPr lang="nl-NL" sz="3200" dirty="0"/>
              <a:t>Creation</a:t>
            </a:r>
          </a:p>
          <a:p>
            <a:pPr lvl="1"/>
            <a:r>
              <a:rPr lang="nl-NL" sz="3200" dirty="0"/>
              <a:t>Yourself</a:t>
            </a:r>
          </a:p>
          <a:p>
            <a:r>
              <a:rPr lang="nl-NL" sz="3200" dirty="0"/>
              <a:t>Can be perceived, experienced</a:t>
            </a:r>
          </a:p>
          <a:p>
            <a:endParaRPr lang="nl-NL" dirty="0"/>
          </a:p>
          <a:p>
            <a:pPr lvl="1"/>
            <a:endParaRPr lang="nl-NL" dirty="0"/>
          </a:p>
        </p:txBody>
      </p:sp>
      <p:cxnSp>
        <p:nvCxnSpPr>
          <p:cNvPr id="6" name="Straight Connector 5">
            <a:extLst>
              <a:ext uri="{FF2B5EF4-FFF2-40B4-BE49-F238E27FC236}">
                <a16:creationId xmlns:a16="http://schemas.microsoft.com/office/drawing/2014/main" id="{27340F22-B747-4D99-999F-07F967CF454E}"/>
              </a:ext>
            </a:extLst>
          </p:cNvPr>
          <p:cNvCxnSpPr>
            <a:cxnSpLocks/>
          </p:cNvCxnSpPr>
          <p:nvPr/>
        </p:nvCxnSpPr>
        <p:spPr>
          <a:xfrm>
            <a:off x="5760720" y="1806575"/>
            <a:ext cx="0" cy="387794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16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3" name="Tijdelijke aanduiding voor inhoud 2">
            <a:extLst>
              <a:ext uri="{FF2B5EF4-FFF2-40B4-BE49-F238E27FC236}">
                <a16:creationId xmlns:a16="http://schemas.microsoft.com/office/drawing/2014/main" id="{3A239D31-E2A1-4EE1-A9CE-870704842E73}"/>
              </a:ext>
            </a:extLst>
          </p:cNvPr>
          <p:cNvSpPr>
            <a:spLocks noGrp="1"/>
          </p:cNvSpPr>
          <p:nvPr>
            <p:ph idx="1"/>
          </p:nvPr>
        </p:nvSpPr>
        <p:spPr>
          <a:xfrm>
            <a:off x="2618437" y="2371725"/>
            <a:ext cx="6955124" cy="3038475"/>
          </a:xfrm>
        </p:spPr>
        <p:txBody>
          <a:bodyPr anchor="t">
            <a:normAutofit/>
          </a:bodyPr>
          <a:lstStyle/>
          <a:p>
            <a:pPr marL="0" indent="0">
              <a:buNone/>
            </a:pPr>
            <a:r>
              <a:rPr lang="nl-BE" sz="4400" dirty="0">
                <a:solidFill>
                  <a:srgbClr val="FFFFFF"/>
                </a:solidFill>
                <a:latin typeface="Monotype Corsiva" panose="03010101010201010101" pitchFamily="66" charset="0"/>
              </a:rPr>
              <a:t>   </a:t>
            </a:r>
            <a:r>
              <a:rPr lang="en-GB" sz="4400" b="1" dirty="0">
                <a:solidFill>
                  <a:srgbClr val="FFFFFF"/>
                </a:solidFill>
                <a:latin typeface="Monotype Corsiva" panose="03010101010201010101" pitchFamily="66" charset="0"/>
              </a:rPr>
              <a:t>“Dying is only one moment. Just a transitory moment. You go, you change and you come back.’</a:t>
            </a:r>
            <a:endParaRPr lang="nl-BE" sz="4400" dirty="0">
              <a:solidFill>
                <a:srgbClr val="FFFFFF"/>
              </a:solidFill>
              <a:latin typeface="Monotype Corsiva" panose="03010101010201010101" pitchFamily="66" charset="0"/>
            </a:endParaRPr>
          </a:p>
          <a:p>
            <a:pPr marL="0" indent="0">
              <a:buNone/>
            </a:pPr>
            <a:r>
              <a:rPr lang="en-GB" sz="2400" dirty="0">
                <a:solidFill>
                  <a:srgbClr val="FFFFFF"/>
                </a:solidFill>
              </a:rPr>
              <a:t>                                              Shri Mataji: Diwali Puja 1991</a:t>
            </a:r>
            <a:endParaRPr lang="nl-BE" sz="2400" dirty="0">
              <a:solidFill>
                <a:srgbClr val="FFFFFF"/>
              </a:solidFill>
            </a:endParaRPr>
          </a:p>
          <a:p>
            <a:pPr marL="0" indent="0">
              <a:buNone/>
            </a:pPr>
            <a:endParaRPr lang="nl-BE" sz="2400" dirty="0">
              <a:solidFill>
                <a:srgbClr val="FFFFFF"/>
              </a:solidFill>
            </a:endParaRPr>
          </a:p>
        </p:txBody>
      </p:sp>
    </p:spTree>
    <p:extLst>
      <p:ext uri="{BB962C8B-B14F-4D97-AF65-F5344CB8AC3E}">
        <p14:creationId xmlns:p14="http://schemas.microsoft.com/office/powerpoint/2010/main" val="31515325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42BC2-88E8-4474-9187-A82EB662B8A5}"/>
              </a:ext>
            </a:extLst>
          </p:cNvPr>
          <p:cNvSpPr>
            <a:spLocks noGrp="1"/>
          </p:cNvSpPr>
          <p:nvPr>
            <p:ph type="title"/>
          </p:nvPr>
        </p:nvSpPr>
        <p:spPr/>
        <p:txBody>
          <a:bodyPr>
            <a:normAutofit/>
          </a:bodyPr>
          <a:lstStyle/>
          <a:p>
            <a:r>
              <a:rPr lang="nl-BE" sz="4800" dirty="0">
                <a:latin typeface="+mn-lt"/>
              </a:rPr>
              <a:t>Death and Birth</a:t>
            </a:r>
          </a:p>
        </p:txBody>
      </p:sp>
      <p:sp>
        <p:nvSpPr>
          <p:cNvPr id="3" name="Tijdelijke aanduiding voor inhoud 2">
            <a:extLst>
              <a:ext uri="{FF2B5EF4-FFF2-40B4-BE49-F238E27FC236}">
                <a16:creationId xmlns:a16="http://schemas.microsoft.com/office/drawing/2014/main" id="{32BA8B1C-6A2F-4766-A805-9C5FEAF7A12C}"/>
              </a:ext>
            </a:extLst>
          </p:cNvPr>
          <p:cNvSpPr>
            <a:spLocks noGrp="1"/>
          </p:cNvSpPr>
          <p:nvPr>
            <p:ph idx="1"/>
          </p:nvPr>
        </p:nvSpPr>
        <p:spPr>
          <a:xfrm>
            <a:off x="838200" y="1825625"/>
            <a:ext cx="10683240" cy="4351338"/>
          </a:xfrm>
        </p:spPr>
        <p:txBody>
          <a:bodyPr>
            <a:normAutofit lnSpcReduction="10000"/>
          </a:bodyPr>
          <a:lstStyle/>
          <a:p>
            <a:pPr marL="0" indent="0">
              <a:buNone/>
            </a:pPr>
            <a:r>
              <a:rPr lang="en-GB" sz="3200" b="1" dirty="0"/>
              <a:t>“When the physical body becomes unsuitable for further evolution by disease or old age, He (Shiva) destroys this body and enables it for the </a:t>
            </a:r>
            <a:r>
              <a:rPr lang="en-GB" sz="3200" b="1" dirty="0" err="1"/>
              <a:t>Jiva</a:t>
            </a:r>
            <a:r>
              <a:rPr lang="en-GB" sz="3200" b="1" dirty="0"/>
              <a:t> (the individual Spirit) to acquire a new body for his further ascent.”</a:t>
            </a:r>
          </a:p>
          <a:p>
            <a:pPr marL="0" indent="0">
              <a:buNone/>
            </a:pPr>
            <a:endParaRPr lang="nl-BE" sz="3200" dirty="0"/>
          </a:p>
          <a:p>
            <a:pPr marL="0" indent="0">
              <a:buNone/>
            </a:pPr>
            <a:r>
              <a:rPr lang="en-GB" sz="3200" b="1" dirty="0"/>
              <a:t>“The real cause of the coming into existence of the body is </a:t>
            </a:r>
            <a:r>
              <a:rPr lang="en-GB" sz="3200" b="1" i="1" dirty="0"/>
              <a:t>avidya</a:t>
            </a:r>
            <a:r>
              <a:rPr lang="en-GB" sz="3200" b="1" dirty="0"/>
              <a:t> or ignorance. If the ignorance is destroyed, you will be freed from the wheel of birth and death.”</a:t>
            </a:r>
            <a:endParaRPr lang="nl-BE" sz="3200" dirty="0"/>
          </a:p>
          <a:p>
            <a:pPr marL="0" indent="0">
              <a:buNone/>
            </a:pPr>
            <a:r>
              <a:rPr lang="en-GB" dirty="0"/>
              <a:t>                                                                    Adi Shankaracharya (788 - 820)</a:t>
            </a:r>
            <a:endParaRPr lang="nl-BE" dirty="0"/>
          </a:p>
          <a:p>
            <a:pPr marL="0" indent="0">
              <a:buNone/>
            </a:pPr>
            <a:endParaRPr lang="nl-BE" dirty="0"/>
          </a:p>
        </p:txBody>
      </p:sp>
    </p:spTree>
    <p:extLst>
      <p:ext uri="{BB962C8B-B14F-4D97-AF65-F5344CB8AC3E}">
        <p14:creationId xmlns:p14="http://schemas.microsoft.com/office/powerpoint/2010/main" val="323259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a:hlinkClick r:id="rId3" tgtFrame="&quot;_blank&quot;"/>
            <a:extLst>
              <a:ext uri="{FF2B5EF4-FFF2-40B4-BE49-F238E27FC236}">
                <a16:creationId xmlns:a16="http://schemas.microsoft.com/office/drawing/2014/main" id="{165368D6-F713-4C62-A1AB-181AE17CE088}"/>
              </a:ext>
            </a:extLst>
          </p:cNvPr>
          <p:cNvPicPr/>
          <p:nvPr/>
        </p:nvPicPr>
        <p:blipFill>
          <a:blip r:embed="rId4" cstate="print"/>
          <a:srcRect/>
          <a:stretch>
            <a:fillRect/>
          </a:stretch>
        </p:blipFill>
        <p:spPr bwMode="auto">
          <a:xfrm>
            <a:off x="1132007" y="1267777"/>
            <a:ext cx="5760720" cy="4322445"/>
          </a:xfrm>
          <a:prstGeom prst="rect">
            <a:avLst/>
          </a:prstGeom>
          <a:noFill/>
          <a:ln w="9525">
            <a:noFill/>
            <a:miter lim="800000"/>
            <a:headEnd/>
            <a:tailEnd/>
          </a:ln>
        </p:spPr>
      </p:pic>
      <p:sp>
        <p:nvSpPr>
          <p:cNvPr id="5" name="TextBox 4">
            <a:extLst>
              <a:ext uri="{FF2B5EF4-FFF2-40B4-BE49-F238E27FC236}">
                <a16:creationId xmlns:a16="http://schemas.microsoft.com/office/drawing/2014/main" id="{054508A3-8BF5-463A-91E9-0AB09BFC73A2}"/>
              </a:ext>
            </a:extLst>
          </p:cNvPr>
          <p:cNvSpPr txBox="1"/>
          <p:nvPr/>
        </p:nvSpPr>
        <p:spPr>
          <a:xfrm>
            <a:off x="7540052" y="914406"/>
            <a:ext cx="4212237" cy="4801314"/>
          </a:xfrm>
          <a:prstGeom prst="rect">
            <a:avLst/>
          </a:prstGeom>
          <a:noFill/>
        </p:spPr>
        <p:txBody>
          <a:bodyPr wrap="square" rtlCol="0">
            <a:spAutoFit/>
          </a:bodyPr>
          <a:lstStyle/>
          <a:p>
            <a:r>
              <a:rPr lang="en-AU" sz="2400" b="1" dirty="0">
                <a:solidFill>
                  <a:srgbClr val="000000"/>
                </a:solidFill>
                <a:ea typeface="Times New Roman" panose="02020603050405020304" pitchFamily="18" charset="0"/>
                <a:cs typeface="Arial" panose="020B0604020202020204" pitchFamily="34" charset="0"/>
              </a:rPr>
              <a:t>In t</a:t>
            </a:r>
            <a:r>
              <a:rPr lang="en-AU" sz="2400" b="1" dirty="0">
                <a:solidFill>
                  <a:srgbClr val="000000"/>
                </a:solidFill>
                <a:effectLst/>
                <a:ea typeface="Times New Roman" panose="02020603050405020304" pitchFamily="18" charset="0"/>
                <a:cs typeface="Arial" panose="020B0604020202020204" pitchFamily="34" charset="0"/>
              </a:rPr>
              <a:t>he </a:t>
            </a:r>
            <a:r>
              <a:rPr lang="en-AU" sz="2400" b="1" i="1" dirty="0">
                <a:solidFill>
                  <a:srgbClr val="000000"/>
                </a:solidFill>
                <a:effectLst/>
                <a:ea typeface="Times New Roman" panose="02020603050405020304" pitchFamily="18" charset="0"/>
                <a:cs typeface="Arial" panose="020B0604020202020204" pitchFamily="34" charset="0"/>
              </a:rPr>
              <a:t>Gita</a:t>
            </a:r>
            <a:r>
              <a:rPr lang="en-AU" sz="2400" b="1" dirty="0">
                <a:solidFill>
                  <a:srgbClr val="000000"/>
                </a:solidFill>
                <a:effectLst/>
                <a:ea typeface="Times New Roman" panose="02020603050405020304" pitchFamily="18" charset="0"/>
                <a:cs typeface="Arial" panose="020B0604020202020204" pitchFamily="34" charset="0"/>
              </a:rPr>
              <a:t> , The </a:t>
            </a:r>
            <a:r>
              <a:rPr lang="en-AU" sz="2400" b="1" dirty="0" err="1">
                <a:solidFill>
                  <a:srgbClr val="000000"/>
                </a:solidFill>
                <a:effectLst/>
                <a:ea typeface="Times New Roman" panose="02020603050405020304" pitchFamily="18" charset="0"/>
                <a:cs typeface="Arial" panose="020B0604020202020204" pitchFamily="34" charset="0"/>
              </a:rPr>
              <a:t>Pandava</a:t>
            </a:r>
            <a:r>
              <a:rPr lang="en-AU" sz="2400" b="1" dirty="0">
                <a:solidFill>
                  <a:srgbClr val="000000"/>
                </a:solidFill>
                <a:effectLst/>
                <a:ea typeface="Times New Roman" panose="02020603050405020304" pitchFamily="18" charset="0"/>
                <a:cs typeface="Arial" panose="020B0604020202020204" pitchFamily="34" charset="0"/>
              </a:rPr>
              <a:t> prince Arjuna, faces his duty as a warrior to fight the  righteous war between </a:t>
            </a:r>
            <a:r>
              <a:rPr lang="en-AU" sz="2400" b="1" dirty="0" err="1">
                <a:solidFill>
                  <a:srgbClr val="000000"/>
                </a:solidFill>
                <a:effectLst/>
                <a:ea typeface="Times New Roman" panose="02020603050405020304" pitchFamily="18" charset="0"/>
                <a:cs typeface="Arial" panose="020B0604020202020204" pitchFamily="34" charset="0"/>
              </a:rPr>
              <a:t>Pandavas</a:t>
            </a:r>
            <a:r>
              <a:rPr lang="en-AU" sz="2400" b="1" dirty="0">
                <a:solidFill>
                  <a:srgbClr val="000000"/>
                </a:solidFill>
                <a:effectLst/>
                <a:ea typeface="Times New Roman" panose="02020603050405020304" pitchFamily="18" charset="0"/>
                <a:cs typeface="Arial" panose="020B0604020202020204" pitchFamily="34" charset="0"/>
              </a:rPr>
              <a:t> and </a:t>
            </a:r>
            <a:r>
              <a:rPr lang="en-AU" sz="2400" b="1" dirty="0" err="1">
                <a:solidFill>
                  <a:srgbClr val="000000"/>
                </a:solidFill>
                <a:effectLst/>
                <a:ea typeface="Times New Roman" panose="02020603050405020304" pitchFamily="18" charset="0"/>
                <a:cs typeface="Arial" panose="020B0604020202020204" pitchFamily="34" charset="0"/>
              </a:rPr>
              <a:t>Kauravas</a:t>
            </a:r>
            <a:r>
              <a:rPr lang="en-AU" sz="2400" b="1" dirty="0">
                <a:solidFill>
                  <a:srgbClr val="000000"/>
                </a:solidFill>
                <a:effectLst/>
                <a:ea typeface="Times New Roman" panose="02020603050405020304" pitchFamily="18" charset="0"/>
                <a:cs typeface="Arial" panose="020B0604020202020204" pitchFamily="34" charset="0"/>
              </a:rPr>
              <a:t> (two branches of the same family).</a:t>
            </a:r>
          </a:p>
          <a:p>
            <a:r>
              <a:rPr lang="en-AU" sz="2400" b="1" dirty="0">
                <a:solidFill>
                  <a:srgbClr val="000000"/>
                </a:solidFill>
                <a:effectLst/>
                <a:ea typeface="Times New Roman" panose="02020603050405020304" pitchFamily="18" charset="0"/>
                <a:cs typeface="Arial" panose="020B0604020202020204" pitchFamily="34" charset="0"/>
              </a:rPr>
              <a:t> Arjuna is counselled by Lord Krishna  to fulfil his duty as a warrior (Kshatriya) and establish  liberation (</a:t>
            </a:r>
            <a:r>
              <a:rPr lang="en-AU" sz="2400" b="1" i="1" u="sng" dirty="0">
                <a:solidFill>
                  <a:srgbClr val="000000"/>
                </a:solidFill>
                <a:effectLst/>
                <a:ea typeface="Times New Roman" panose="02020603050405020304" pitchFamily="18" charset="0"/>
                <a:cs typeface="Arial" panose="020B0604020202020204" pitchFamily="34" charset="0"/>
                <a:hlinkClick r:id="rId5" tooltip="Moksha"/>
              </a:rPr>
              <a:t>moksha</a:t>
            </a:r>
            <a:r>
              <a:rPr lang="en-AU" sz="2400" b="1" dirty="0">
                <a:solidFill>
                  <a:srgbClr val="000000"/>
                </a:solidFill>
                <a:effectLst/>
                <a:ea typeface="Times New Roman" panose="02020603050405020304" pitchFamily="18" charset="0"/>
                <a:cs typeface="Arial" panose="020B0604020202020204" pitchFamily="34" charset="0"/>
              </a:rPr>
              <a:t>) from samsara (the chain of reincarnations).</a:t>
            </a:r>
            <a:endParaRPr lang="nl-NL" sz="2400" dirty="0">
              <a:effectLst/>
              <a:ea typeface="Times New Roman" panose="02020603050405020304" pitchFamily="18" charset="0"/>
            </a:endParaRPr>
          </a:p>
          <a:p>
            <a:endParaRPr lang="nl-NL" dirty="0"/>
          </a:p>
        </p:txBody>
      </p:sp>
    </p:spTree>
    <p:extLst>
      <p:ext uri="{BB962C8B-B14F-4D97-AF65-F5344CB8AC3E}">
        <p14:creationId xmlns:p14="http://schemas.microsoft.com/office/powerpoint/2010/main" val="213787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87F68-2CA5-4FB7-A8F3-724DF3B6F540}"/>
              </a:ext>
            </a:extLst>
          </p:cNvPr>
          <p:cNvSpPr>
            <a:spLocks noGrp="1"/>
          </p:cNvSpPr>
          <p:nvPr>
            <p:ph type="title"/>
          </p:nvPr>
        </p:nvSpPr>
        <p:spPr/>
        <p:txBody>
          <a:bodyPr>
            <a:normAutofit/>
          </a:bodyPr>
          <a:lstStyle/>
          <a:p>
            <a:r>
              <a:rPr lang="nl-BE" sz="4800" dirty="0">
                <a:latin typeface="Calibri" panose="020F0502020204030204" pitchFamily="34" charset="0"/>
                <a:cs typeface="Calibri" panose="020F0502020204030204" pitchFamily="34" charset="0"/>
              </a:rPr>
              <a:t>Ignorance</a:t>
            </a:r>
          </a:p>
        </p:txBody>
      </p:sp>
      <p:sp>
        <p:nvSpPr>
          <p:cNvPr id="3" name="Tijdelijke aanduiding voor inhoud 2">
            <a:extLst>
              <a:ext uri="{FF2B5EF4-FFF2-40B4-BE49-F238E27FC236}">
                <a16:creationId xmlns:a16="http://schemas.microsoft.com/office/drawing/2014/main" id="{6F785991-B1C5-48C0-9560-4651CFD68C2C}"/>
              </a:ext>
            </a:extLst>
          </p:cNvPr>
          <p:cNvSpPr>
            <a:spLocks noGrp="1"/>
          </p:cNvSpPr>
          <p:nvPr>
            <p:ph idx="1"/>
          </p:nvPr>
        </p:nvSpPr>
        <p:spPr/>
        <p:txBody>
          <a:bodyPr/>
          <a:lstStyle/>
          <a:p>
            <a:pPr marL="0" indent="0">
              <a:buNone/>
            </a:pPr>
            <a:r>
              <a:rPr lang="nl-BE" dirty="0"/>
              <a:t> </a:t>
            </a:r>
            <a:r>
              <a:rPr lang="en-AU" sz="3600" b="1" dirty="0"/>
              <a:t>But also in the West</a:t>
            </a:r>
            <a:r>
              <a:rPr lang="en-AU" b="1" dirty="0"/>
              <a:t>:</a:t>
            </a:r>
          </a:p>
          <a:p>
            <a:pPr marL="0" indent="0">
              <a:buNone/>
            </a:pPr>
            <a:endParaRPr lang="nl-BE" sz="1000" b="1" dirty="0"/>
          </a:p>
          <a:p>
            <a:pPr marL="0" indent="0">
              <a:buNone/>
            </a:pPr>
            <a:r>
              <a:rPr lang="en-AU" sz="3200" b="1" dirty="0"/>
              <a:t>“Ignorance is the mother of all evil. Ignorance is the originator of death.”</a:t>
            </a:r>
          </a:p>
          <a:p>
            <a:pPr marL="0" indent="0">
              <a:buNone/>
            </a:pPr>
            <a:endParaRPr lang="nl-BE" sz="1000" dirty="0"/>
          </a:p>
          <a:p>
            <a:pPr marL="0" indent="0">
              <a:buNone/>
            </a:pPr>
            <a:r>
              <a:rPr lang="en-AU" sz="3200" b="1" dirty="0"/>
              <a:t>“There is rebirth and an image of rebirth. It is really necessary that we are reborn by means of the image.”</a:t>
            </a:r>
            <a:endParaRPr lang="nl-BE" sz="3200" dirty="0"/>
          </a:p>
          <a:p>
            <a:pPr marL="0" indent="0">
              <a:buNone/>
            </a:pPr>
            <a:r>
              <a:rPr lang="en-AU" b="1" dirty="0"/>
              <a:t>                    </a:t>
            </a:r>
            <a:r>
              <a:rPr lang="en-AU" dirty="0"/>
              <a:t>The Gospel of Philip, in the Nag Hammadi Library, Qumran</a:t>
            </a:r>
            <a:endParaRPr lang="nl-BE" dirty="0"/>
          </a:p>
          <a:p>
            <a:pPr marL="0" indent="0">
              <a:buNone/>
            </a:pPr>
            <a:endParaRPr lang="nl-BE" dirty="0"/>
          </a:p>
        </p:txBody>
      </p:sp>
    </p:spTree>
    <p:extLst>
      <p:ext uri="{BB962C8B-B14F-4D97-AF65-F5344CB8AC3E}">
        <p14:creationId xmlns:p14="http://schemas.microsoft.com/office/powerpoint/2010/main" val="122259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605E60-D207-41D3-A8C1-15E1A701F31F}"/>
              </a:ext>
            </a:extLst>
          </p:cNvPr>
          <p:cNvSpPr/>
          <p:nvPr/>
        </p:nvSpPr>
        <p:spPr>
          <a:xfrm>
            <a:off x="7620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CA133BF-32D7-4635-83E5-0975A3869A33}"/>
              </a:ext>
            </a:extLst>
          </p:cNvPr>
          <p:cNvSpPr>
            <a:spLocks noGrp="1"/>
          </p:cNvSpPr>
          <p:nvPr>
            <p:ph type="title"/>
          </p:nvPr>
        </p:nvSpPr>
        <p:spPr>
          <a:xfrm>
            <a:off x="648929" y="431147"/>
            <a:ext cx="6422849" cy="1428134"/>
          </a:xfrm>
        </p:spPr>
        <p:txBody>
          <a:bodyPr>
            <a:normAutofit/>
          </a:bodyPr>
          <a:lstStyle/>
          <a:p>
            <a:r>
              <a:rPr lang="nl-BE" sz="4800" dirty="0">
                <a:latin typeface="Calibri" panose="020F0502020204030204" pitchFamily="34" charset="0"/>
                <a:cs typeface="Calibri" panose="020F0502020204030204" pitchFamily="34" charset="0"/>
              </a:rPr>
              <a:t>Karma</a:t>
            </a:r>
          </a:p>
        </p:txBody>
      </p:sp>
      <p:sp>
        <p:nvSpPr>
          <p:cNvPr id="3" name="Tijdelijke aanduiding voor inhoud 2">
            <a:extLst>
              <a:ext uri="{FF2B5EF4-FFF2-40B4-BE49-F238E27FC236}">
                <a16:creationId xmlns:a16="http://schemas.microsoft.com/office/drawing/2014/main" id="{C6D511FB-231B-421D-BC52-0C3DAF616317}"/>
              </a:ext>
            </a:extLst>
          </p:cNvPr>
          <p:cNvSpPr>
            <a:spLocks noGrp="1"/>
          </p:cNvSpPr>
          <p:nvPr>
            <p:ph idx="1"/>
          </p:nvPr>
        </p:nvSpPr>
        <p:spPr>
          <a:xfrm>
            <a:off x="648931" y="2026920"/>
            <a:ext cx="6590070" cy="3785419"/>
          </a:xfrm>
        </p:spPr>
        <p:txBody>
          <a:bodyPr>
            <a:normAutofit/>
          </a:bodyPr>
          <a:lstStyle/>
          <a:p>
            <a:pPr marL="0" indent="0">
              <a:buNone/>
            </a:pPr>
            <a:r>
              <a:rPr lang="nl-BE" sz="3200" dirty="0"/>
              <a:t> </a:t>
            </a:r>
            <a:r>
              <a:rPr lang="en-AU" sz="3200" dirty="0"/>
              <a:t>A product of ignorance</a:t>
            </a:r>
          </a:p>
          <a:p>
            <a:pPr marL="0" indent="0">
              <a:buNone/>
            </a:pPr>
            <a:endParaRPr lang="nl-BE" sz="1000" dirty="0"/>
          </a:p>
          <a:p>
            <a:pPr lvl="0"/>
            <a:r>
              <a:rPr lang="en-AU" sz="3200" dirty="0"/>
              <a:t>Positive actions, thoughts, emotions bring us closer to our Source/goal and they reduce the chain of karma.                                                                   </a:t>
            </a:r>
            <a:endParaRPr lang="nl-BE" sz="3200" dirty="0"/>
          </a:p>
          <a:p>
            <a:pPr lvl="0"/>
            <a:r>
              <a:rPr lang="en-AU" sz="3200" dirty="0"/>
              <a:t>Negative actions, thoughts, emotions make the chain of karma longer.</a:t>
            </a:r>
            <a:endParaRPr lang="nl-BE" sz="3200" dirty="0"/>
          </a:p>
          <a:p>
            <a:pPr marL="0" indent="0">
              <a:buNone/>
            </a:pPr>
            <a:endParaRPr lang="nl-BE" dirty="0"/>
          </a:p>
        </p:txBody>
      </p:sp>
      <p:pic>
        <p:nvPicPr>
          <p:cNvPr id="5" name="Picture 4">
            <a:extLst>
              <a:ext uri="{FF2B5EF4-FFF2-40B4-BE49-F238E27FC236}">
                <a16:creationId xmlns:a16="http://schemas.microsoft.com/office/drawing/2014/main" id="{2C2CF2BF-F688-4CC5-B309-F23D897E4A1A}"/>
              </a:ext>
            </a:extLst>
          </p:cNvPr>
          <p:cNvPicPr>
            <a:picLocks noChangeAspect="1"/>
          </p:cNvPicPr>
          <p:nvPr/>
        </p:nvPicPr>
        <p:blipFill rotWithShape="1">
          <a:blip r:embed="rId3"/>
          <a:srcRect r="1470" b="1"/>
          <a:stretch/>
        </p:blipFill>
        <p:spPr>
          <a:xfrm rot="5400000">
            <a:off x="7229856" y="1772215"/>
            <a:ext cx="5413248" cy="3337560"/>
          </a:xfrm>
          <a:prstGeom prst="rect">
            <a:avLst/>
          </a:prstGeom>
          <a:solidFill>
            <a:schemeClr val="accent1"/>
          </a:solidFill>
          <a:effectLst/>
        </p:spPr>
      </p:pic>
    </p:spTree>
    <p:extLst>
      <p:ext uri="{BB962C8B-B14F-4D97-AF65-F5344CB8AC3E}">
        <p14:creationId xmlns:p14="http://schemas.microsoft.com/office/powerpoint/2010/main" val="60112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F29D45E-3484-409D-B99E-E965DAFFEEFB}"/>
              </a:ext>
            </a:extLst>
          </p:cNvPr>
          <p:cNvPicPr>
            <a:picLocks noChangeAspect="1"/>
          </p:cNvPicPr>
          <p:nvPr/>
        </p:nvPicPr>
        <p:blipFill rotWithShape="1">
          <a:blip r:embed="rId4">
            <a:alphaModFix/>
          </a:blip>
          <a:srcRect l="1148" r="6896" b="3"/>
          <a:stretch/>
        </p:blipFill>
        <p:spPr>
          <a:xfrm>
            <a:off x="20" y="87675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8AF6C2A2-A079-4F72-B12D-0C29D0AD0097}"/>
              </a:ext>
            </a:extLst>
          </p:cNvPr>
          <p:cNvSpPr>
            <a:spLocks noGrp="1"/>
          </p:cNvSpPr>
          <p:nvPr>
            <p:ph idx="1"/>
          </p:nvPr>
        </p:nvSpPr>
        <p:spPr>
          <a:xfrm>
            <a:off x="5965396" y="1619455"/>
            <a:ext cx="5876084" cy="3639289"/>
          </a:xfrm>
        </p:spPr>
        <p:txBody>
          <a:bodyPr anchor="ctr">
            <a:normAutofit/>
          </a:bodyPr>
          <a:lstStyle/>
          <a:p>
            <a:pPr marL="0" indent="0" algn="ctr">
              <a:buNone/>
            </a:pPr>
            <a:r>
              <a:rPr lang="en-AU" sz="2000" b="1" dirty="0">
                <a:solidFill>
                  <a:srgbClr val="000000"/>
                </a:solidFill>
              </a:rPr>
              <a:t>  </a:t>
            </a:r>
            <a:r>
              <a:rPr lang="en-AU" sz="4800" b="1" dirty="0">
                <a:solidFill>
                  <a:srgbClr val="000000"/>
                </a:solidFill>
              </a:rPr>
              <a:t>THE CHAIN OF MUTUAL DEPENDENT CAUSES AND</a:t>
            </a:r>
            <a:r>
              <a:rPr lang="nl-BE" sz="4800" b="1" dirty="0">
                <a:solidFill>
                  <a:srgbClr val="000000"/>
                </a:solidFill>
              </a:rPr>
              <a:t> RESULTS</a:t>
            </a:r>
            <a:endParaRPr lang="nl-BE" sz="4800" dirty="0">
              <a:solidFill>
                <a:srgbClr val="000000"/>
              </a:solidFill>
            </a:endParaRPr>
          </a:p>
        </p:txBody>
      </p:sp>
    </p:spTree>
    <p:extLst>
      <p:ext uri="{BB962C8B-B14F-4D97-AF65-F5344CB8AC3E}">
        <p14:creationId xmlns:p14="http://schemas.microsoft.com/office/powerpoint/2010/main" val="70836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E80AF73-F502-492A-9F65-62E6CC11C6A4}"/>
              </a:ext>
            </a:extLst>
          </p:cNvPr>
          <p:cNvGraphicFramePr>
            <a:graphicFrameLocks noGrp="1"/>
          </p:cNvGraphicFramePr>
          <p:nvPr>
            <p:ph idx="1"/>
            <p:extLst>
              <p:ext uri="{D42A27DB-BD31-4B8C-83A1-F6EECF244321}">
                <p14:modId xmlns:p14="http://schemas.microsoft.com/office/powerpoint/2010/main" val="3321265913"/>
              </p:ext>
            </p:extLst>
          </p:nvPr>
        </p:nvGraphicFramePr>
        <p:xfrm>
          <a:off x="838200" y="652145"/>
          <a:ext cx="10515600" cy="2243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CC645325-37C3-4E28-8AC8-DE5297807CA8}"/>
              </a:ext>
            </a:extLst>
          </p:cNvPr>
          <p:cNvGraphicFramePr>
            <a:graphicFrameLocks/>
          </p:cNvGraphicFramePr>
          <p:nvPr>
            <p:extLst>
              <p:ext uri="{D42A27DB-BD31-4B8C-83A1-F6EECF244321}">
                <p14:modId xmlns:p14="http://schemas.microsoft.com/office/powerpoint/2010/main" val="3929388826"/>
              </p:ext>
            </p:extLst>
          </p:nvPr>
        </p:nvGraphicFramePr>
        <p:xfrm>
          <a:off x="838200" y="4201477"/>
          <a:ext cx="10515600" cy="22434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1BED4FAF-B50E-4FF8-A9E9-E2ED28DFF337}"/>
              </a:ext>
            </a:extLst>
          </p:cNvPr>
          <p:cNvSpPr txBox="1"/>
          <p:nvPr/>
        </p:nvSpPr>
        <p:spPr>
          <a:xfrm>
            <a:off x="2270760" y="152400"/>
            <a:ext cx="4343400" cy="400110"/>
          </a:xfrm>
          <a:prstGeom prst="rect">
            <a:avLst/>
          </a:prstGeom>
          <a:noFill/>
          <a:ln>
            <a:solidFill>
              <a:schemeClr val="accent1">
                <a:tint val="40000"/>
                <a:hueOff val="0"/>
                <a:satOff val="0"/>
                <a:lumOff val="0"/>
              </a:schemeClr>
            </a:solidFill>
          </a:ln>
        </p:spPr>
        <p:txBody>
          <a:bodyPr wrap="square" rtlCol="0">
            <a:spAutoFit/>
          </a:bodyPr>
          <a:lstStyle/>
          <a:p>
            <a:r>
              <a:rPr lang="nl-NL" sz="2000" dirty="0">
                <a:solidFill>
                  <a:schemeClr val="accent2"/>
                </a:solidFill>
              </a:rPr>
              <a:t>CONSCIOUSNESS</a:t>
            </a:r>
          </a:p>
        </p:txBody>
      </p:sp>
      <p:sp>
        <p:nvSpPr>
          <p:cNvPr id="8" name="TextBox 7">
            <a:extLst>
              <a:ext uri="{FF2B5EF4-FFF2-40B4-BE49-F238E27FC236}">
                <a16:creationId xmlns:a16="http://schemas.microsoft.com/office/drawing/2014/main" id="{996C7960-A238-4C3A-ABA1-75976878B04C}"/>
              </a:ext>
            </a:extLst>
          </p:cNvPr>
          <p:cNvSpPr txBox="1"/>
          <p:nvPr/>
        </p:nvSpPr>
        <p:spPr>
          <a:xfrm>
            <a:off x="7513320" y="259080"/>
            <a:ext cx="3718560" cy="400110"/>
          </a:xfrm>
          <a:prstGeom prst="rect">
            <a:avLst/>
          </a:prstGeom>
          <a:noFill/>
        </p:spPr>
        <p:txBody>
          <a:bodyPr wrap="square" rtlCol="0">
            <a:spAutoFit/>
          </a:bodyPr>
          <a:lstStyle/>
          <a:p>
            <a:r>
              <a:rPr lang="nl-NL" sz="2000" dirty="0">
                <a:solidFill>
                  <a:schemeClr val="accent2"/>
                </a:solidFill>
              </a:rPr>
              <a:t>IGNORANCE OF REALITY</a:t>
            </a:r>
          </a:p>
        </p:txBody>
      </p:sp>
      <p:sp>
        <p:nvSpPr>
          <p:cNvPr id="9" name="TextBox 8">
            <a:extLst>
              <a:ext uri="{FF2B5EF4-FFF2-40B4-BE49-F238E27FC236}">
                <a16:creationId xmlns:a16="http://schemas.microsoft.com/office/drawing/2014/main" id="{E143523D-FFEB-4001-8C34-3714A9811D05}"/>
              </a:ext>
            </a:extLst>
          </p:cNvPr>
          <p:cNvSpPr txBox="1"/>
          <p:nvPr/>
        </p:nvSpPr>
        <p:spPr>
          <a:xfrm>
            <a:off x="7688580" y="6205855"/>
            <a:ext cx="3368040" cy="400110"/>
          </a:xfrm>
          <a:prstGeom prst="rect">
            <a:avLst/>
          </a:prstGeom>
          <a:noFill/>
        </p:spPr>
        <p:txBody>
          <a:bodyPr wrap="square" rtlCol="0">
            <a:spAutoFit/>
          </a:bodyPr>
          <a:lstStyle/>
          <a:p>
            <a:r>
              <a:rPr lang="nl-NL" sz="2000" dirty="0">
                <a:solidFill>
                  <a:schemeClr val="accent2"/>
                </a:solidFill>
              </a:rPr>
              <a:t>KARMA</a:t>
            </a:r>
          </a:p>
        </p:txBody>
      </p:sp>
      <p:sp>
        <p:nvSpPr>
          <p:cNvPr id="10" name="TextBox 9">
            <a:extLst>
              <a:ext uri="{FF2B5EF4-FFF2-40B4-BE49-F238E27FC236}">
                <a16:creationId xmlns:a16="http://schemas.microsoft.com/office/drawing/2014/main" id="{E4F5EF7A-66F9-4122-A0F6-4C2A56DC30DC}"/>
              </a:ext>
            </a:extLst>
          </p:cNvPr>
          <p:cNvSpPr txBox="1"/>
          <p:nvPr/>
        </p:nvSpPr>
        <p:spPr>
          <a:xfrm>
            <a:off x="411480" y="1310640"/>
            <a:ext cx="426720" cy="4708981"/>
          </a:xfrm>
          <a:prstGeom prst="rect">
            <a:avLst/>
          </a:prstGeom>
          <a:noFill/>
        </p:spPr>
        <p:txBody>
          <a:bodyPr wrap="square" rtlCol="0">
            <a:spAutoFit/>
          </a:bodyPr>
          <a:lstStyle/>
          <a:p>
            <a:r>
              <a:rPr lang="nl-NL" sz="2000" dirty="0">
                <a:solidFill>
                  <a:schemeClr val="accent1"/>
                </a:solidFill>
              </a:rPr>
              <a:t>D</a:t>
            </a:r>
          </a:p>
          <a:p>
            <a:r>
              <a:rPr lang="nl-NL" sz="2000" dirty="0">
                <a:solidFill>
                  <a:schemeClr val="accent1"/>
                </a:solidFill>
              </a:rPr>
              <a:t>E</a:t>
            </a:r>
          </a:p>
          <a:p>
            <a:r>
              <a:rPr lang="nl-NL" sz="2000" dirty="0">
                <a:solidFill>
                  <a:schemeClr val="accent1"/>
                </a:solidFill>
              </a:rPr>
              <a:t>A</a:t>
            </a:r>
          </a:p>
          <a:p>
            <a:r>
              <a:rPr lang="nl-NL" sz="2000" dirty="0">
                <a:solidFill>
                  <a:schemeClr val="accent1"/>
                </a:solidFill>
              </a:rPr>
              <a:t>T</a:t>
            </a:r>
          </a:p>
          <a:p>
            <a:r>
              <a:rPr lang="nl-NL" sz="2000" dirty="0">
                <a:solidFill>
                  <a:schemeClr val="accent1"/>
                </a:solidFill>
              </a:rPr>
              <a:t>H</a:t>
            </a:r>
          </a:p>
          <a:p>
            <a:endParaRPr lang="nl-NL" sz="2000" dirty="0">
              <a:solidFill>
                <a:schemeClr val="accent1"/>
              </a:solidFill>
            </a:endParaRPr>
          </a:p>
          <a:p>
            <a:r>
              <a:rPr lang="nl-NL" sz="2000" dirty="0">
                <a:solidFill>
                  <a:schemeClr val="accent1"/>
                </a:solidFill>
              </a:rPr>
              <a:t>&amp;</a:t>
            </a:r>
          </a:p>
          <a:p>
            <a:endParaRPr lang="nl-NL" sz="2000" dirty="0">
              <a:solidFill>
                <a:schemeClr val="accent1"/>
              </a:solidFill>
            </a:endParaRPr>
          </a:p>
          <a:p>
            <a:r>
              <a:rPr lang="nl-NL" sz="2000" dirty="0">
                <a:solidFill>
                  <a:schemeClr val="accent1"/>
                </a:solidFill>
              </a:rPr>
              <a:t>R</a:t>
            </a:r>
          </a:p>
          <a:p>
            <a:r>
              <a:rPr lang="nl-NL" sz="2000" dirty="0">
                <a:solidFill>
                  <a:schemeClr val="accent1"/>
                </a:solidFill>
              </a:rPr>
              <a:t>E</a:t>
            </a:r>
          </a:p>
          <a:p>
            <a:r>
              <a:rPr lang="nl-NL" sz="2000" dirty="0">
                <a:solidFill>
                  <a:schemeClr val="accent1"/>
                </a:solidFill>
              </a:rPr>
              <a:t>B</a:t>
            </a:r>
          </a:p>
          <a:p>
            <a:r>
              <a:rPr lang="nl-NL" sz="2000" dirty="0">
                <a:solidFill>
                  <a:schemeClr val="accent1"/>
                </a:solidFill>
              </a:rPr>
              <a:t>I</a:t>
            </a:r>
          </a:p>
          <a:p>
            <a:r>
              <a:rPr lang="nl-NL" sz="2000" dirty="0">
                <a:solidFill>
                  <a:schemeClr val="accent1"/>
                </a:solidFill>
              </a:rPr>
              <a:t>R</a:t>
            </a:r>
          </a:p>
          <a:p>
            <a:r>
              <a:rPr lang="nl-NL" sz="2000" dirty="0">
                <a:solidFill>
                  <a:schemeClr val="accent1"/>
                </a:solidFill>
              </a:rPr>
              <a:t>T</a:t>
            </a:r>
          </a:p>
          <a:p>
            <a:r>
              <a:rPr lang="nl-NL" sz="2000" dirty="0">
                <a:solidFill>
                  <a:schemeClr val="accent1"/>
                </a:solidFill>
              </a:rPr>
              <a:t>H</a:t>
            </a:r>
          </a:p>
        </p:txBody>
      </p:sp>
      <p:sp>
        <p:nvSpPr>
          <p:cNvPr id="11" name="TextBox 10">
            <a:extLst>
              <a:ext uri="{FF2B5EF4-FFF2-40B4-BE49-F238E27FC236}">
                <a16:creationId xmlns:a16="http://schemas.microsoft.com/office/drawing/2014/main" id="{6D04988A-D444-4C44-84F6-9E6A37A6A0B2}"/>
              </a:ext>
            </a:extLst>
          </p:cNvPr>
          <p:cNvSpPr txBox="1"/>
          <p:nvPr/>
        </p:nvSpPr>
        <p:spPr>
          <a:xfrm>
            <a:off x="11567160" y="2828835"/>
            <a:ext cx="426720" cy="1323439"/>
          </a:xfrm>
          <a:prstGeom prst="rect">
            <a:avLst/>
          </a:prstGeom>
          <a:noFill/>
        </p:spPr>
        <p:txBody>
          <a:bodyPr wrap="square" rtlCol="0">
            <a:spAutoFit/>
          </a:bodyPr>
          <a:lstStyle/>
          <a:p>
            <a:r>
              <a:rPr lang="nl-NL" sz="2000" dirty="0">
                <a:solidFill>
                  <a:schemeClr val="accent1"/>
                </a:solidFill>
              </a:rPr>
              <a:t>L</a:t>
            </a:r>
          </a:p>
          <a:p>
            <a:r>
              <a:rPr lang="nl-NL" sz="2000" dirty="0">
                <a:solidFill>
                  <a:schemeClr val="accent1"/>
                </a:solidFill>
              </a:rPr>
              <a:t>I</a:t>
            </a:r>
          </a:p>
          <a:p>
            <a:r>
              <a:rPr lang="nl-NL" sz="2000" dirty="0">
                <a:solidFill>
                  <a:schemeClr val="accent1"/>
                </a:solidFill>
              </a:rPr>
              <a:t>F</a:t>
            </a:r>
          </a:p>
          <a:p>
            <a:r>
              <a:rPr lang="nl-NL" sz="2000" dirty="0">
                <a:solidFill>
                  <a:schemeClr val="accent1"/>
                </a:solidFill>
              </a:rPr>
              <a:t>E</a:t>
            </a:r>
          </a:p>
        </p:txBody>
      </p:sp>
      <p:sp>
        <p:nvSpPr>
          <p:cNvPr id="12" name="TextBox 11">
            <a:extLst>
              <a:ext uri="{FF2B5EF4-FFF2-40B4-BE49-F238E27FC236}">
                <a16:creationId xmlns:a16="http://schemas.microsoft.com/office/drawing/2014/main" id="{7B31B350-7BF5-43B6-9DC6-B350D316990F}"/>
              </a:ext>
            </a:extLst>
          </p:cNvPr>
          <p:cNvSpPr txBox="1"/>
          <p:nvPr/>
        </p:nvSpPr>
        <p:spPr>
          <a:xfrm>
            <a:off x="2682240" y="3230880"/>
            <a:ext cx="7117080" cy="584775"/>
          </a:xfrm>
          <a:prstGeom prst="rect">
            <a:avLst/>
          </a:prstGeom>
          <a:noFill/>
        </p:spPr>
        <p:txBody>
          <a:bodyPr wrap="square" rtlCol="0">
            <a:spAutoFit/>
          </a:bodyPr>
          <a:lstStyle/>
          <a:p>
            <a:r>
              <a:rPr lang="nl-NL" sz="3200" dirty="0">
                <a:solidFill>
                  <a:schemeClr val="accent1"/>
                </a:solidFill>
              </a:rPr>
              <a:t>TRUTH – LIBERATION - ENLIGHTENMENT</a:t>
            </a:r>
          </a:p>
        </p:txBody>
      </p:sp>
      <p:cxnSp>
        <p:nvCxnSpPr>
          <p:cNvPr id="3" name="Straight Arrow Connector 2">
            <a:extLst>
              <a:ext uri="{FF2B5EF4-FFF2-40B4-BE49-F238E27FC236}">
                <a16:creationId xmlns:a16="http://schemas.microsoft.com/office/drawing/2014/main" id="{110100E5-776D-4C15-BC89-84C20C303AAC}"/>
              </a:ext>
            </a:extLst>
          </p:cNvPr>
          <p:cNvCxnSpPr/>
          <p:nvPr/>
        </p:nvCxnSpPr>
        <p:spPr>
          <a:xfrm flipV="1">
            <a:off x="1203960" y="2682240"/>
            <a:ext cx="0" cy="17373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EBA2B5A6-E663-4866-895A-C3A74E2A843C}"/>
              </a:ext>
            </a:extLst>
          </p:cNvPr>
          <p:cNvCxnSpPr>
            <a:cxnSpLocks/>
          </p:cNvCxnSpPr>
          <p:nvPr/>
        </p:nvCxnSpPr>
        <p:spPr>
          <a:xfrm>
            <a:off x="11201399" y="2682240"/>
            <a:ext cx="0" cy="17373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06347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9748</TotalTime>
  <Words>2923</Words>
  <Application>Microsoft Office PowerPoint</Application>
  <PresentationFormat>Widescreen</PresentationFormat>
  <Paragraphs>228</Paragraphs>
  <Slides>19</Slides>
  <Notes>17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-apple-system</vt:lpstr>
      <vt:lpstr>Arial</vt:lpstr>
      <vt:lpstr>Arial Black</vt:lpstr>
      <vt:lpstr>Arial Narrow</vt:lpstr>
      <vt:lpstr>Calibri</vt:lpstr>
      <vt:lpstr>Calibri Light</vt:lpstr>
      <vt:lpstr>Monotype Corsiva</vt:lpstr>
      <vt:lpstr>Times New Roman</vt:lpstr>
      <vt:lpstr>Wingdings</vt:lpstr>
      <vt:lpstr>Office Theme</vt:lpstr>
      <vt:lpstr>Pakket</vt:lpstr>
      <vt:lpstr>Karma  and Reincarnation</vt:lpstr>
      <vt:lpstr>God</vt:lpstr>
      <vt:lpstr>PowerPoint Presentation</vt:lpstr>
      <vt:lpstr>Death and Birth</vt:lpstr>
      <vt:lpstr>PowerPoint Presentation</vt:lpstr>
      <vt:lpstr>Ignorance</vt:lpstr>
      <vt:lpstr>Karma</vt:lpstr>
      <vt:lpstr>PowerPoint Presentation</vt:lpstr>
      <vt:lpstr>PowerPoint Presentation</vt:lpstr>
      <vt:lpstr>Shri Mataji and Sahaja Yoga</vt:lpstr>
      <vt:lpstr>PowerPoint Presentation</vt:lpstr>
      <vt:lpstr>PowerPoint Presentation</vt:lpstr>
      <vt:lpstr>Karma and Freedom</vt:lpstr>
      <vt:lpstr>Reincarnation in the West</vt:lpstr>
      <vt:lpstr>Reincarnation vs Possessions</vt:lpstr>
      <vt:lpstr>The Punishing God vs The Source of Love</vt:lpstr>
      <vt:lpstr>PowerPoint Presentation</vt:lpstr>
      <vt:lpstr>PowerPoint Presentation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Jozef Boven</dc:creator>
  <cp:lastModifiedBy>Monica Le Crom</cp:lastModifiedBy>
  <cp:revision>22</cp:revision>
  <dcterms:created xsi:type="dcterms:W3CDTF">2020-06-16T18:31:36Z</dcterms:created>
  <dcterms:modified xsi:type="dcterms:W3CDTF">2021-03-24T18:32:55Z</dcterms:modified>
</cp:coreProperties>
</file>