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5143500" cx="9144000"/>
  <p:notesSz cx="6858000" cy="9144000"/>
  <p:embeddedFontLst>
    <p:embeddedFont>
      <p:font typeface="Playfair Display"/>
      <p:regular r:id="rId18"/>
      <p:bold r:id="rId19"/>
      <p:italic r:id="rId20"/>
      <p:boldItalic r:id="rId21"/>
    </p:embeddedFont>
    <p:embeddedFont>
      <p:font typeface="Lato"/>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PlayfairDisplay-italic.fntdata"/><Relationship Id="rId22" Type="http://schemas.openxmlformats.org/officeDocument/2006/relationships/font" Target="fonts/Lato-regular.fntdata"/><Relationship Id="rId21" Type="http://schemas.openxmlformats.org/officeDocument/2006/relationships/font" Target="fonts/PlayfairDisplay-boldItalic.fntdata"/><Relationship Id="rId24" Type="http://schemas.openxmlformats.org/officeDocument/2006/relationships/font" Target="fonts/Lato-italic.fntdata"/><Relationship Id="rId23" Type="http://schemas.openxmlformats.org/officeDocument/2006/relationships/font" Target="fonts/Lato-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font" Target="fonts/Lato-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PlayfairDisplay-bold.fntdata"/><Relationship Id="rId18" Type="http://schemas.openxmlformats.org/officeDocument/2006/relationships/font" Target="fonts/PlayfairDisplay-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nl">
                <a:solidFill>
                  <a:srgbClr val="595959"/>
                </a:solidFill>
              </a:rPr>
              <a:t>Only now since 1970, when </a:t>
            </a:r>
            <a:r>
              <a:rPr lang="nl">
                <a:solidFill>
                  <a:srgbClr val="595959"/>
                </a:solidFill>
              </a:rPr>
              <a:t>Shri Mataji started Sahaja Yoga, </a:t>
            </a:r>
            <a:r>
              <a:rPr lang="nl">
                <a:solidFill>
                  <a:srgbClr val="595959"/>
                </a:solidFill>
              </a:rPr>
              <a:t>the awakening of the Kundalini in us has taken place on a big scale. Before 1970 very few people were realised souls. In the whole world you could count the people who had their Kundalini awakened. For all others the Kundalini was dormant!</a:t>
            </a:r>
            <a:endParaRPr sz="400">
              <a:solidFill>
                <a:schemeClr val="dk1"/>
              </a:solidFill>
            </a:endParaRPr>
          </a:p>
          <a:p>
            <a:pPr indent="0" lvl="0" marL="0" rtl="0" algn="l">
              <a:spcBef>
                <a:spcPts val="160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ae1a297630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ae1a297630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Sound / music can have a positive (and negative) effect on our chakras and our Kundalini. For example Mozart his music activates the center channel. Bach activates the right channel. Handel activates the left side. Indian ragas, bhajans and qawalis are often good for our chakras, because they have good vibrations. You can find this music on internet. Of course there is much more music that balances us. Common sense very loud music with lots of heavy beats is often too rightsided. Very soft and sleepy music is often too leftsided.</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ae6d3076c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ae6d3076c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b5636d9071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b5636d9071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b5636d9071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b5636d9071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The fact that the Kundalini has so many names means that in different religions some people knew about it. Therefore it could become an integrating and connecting / binding power. It is also shown in different art. However, not many people know about it. Most likely because it was always dormant in most people.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ae6d3076c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ae6d3076c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So our Kundalinis are of different qualities, depending on the amount of strands that rise.</a:t>
            </a:r>
            <a:r>
              <a:rPr lang="nl" sz="1800">
                <a:solidFill>
                  <a:schemeClr val="lt1"/>
                </a:solidFill>
                <a:latin typeface="Lato"/>
                <a:ea typeface="Lato"/>
                <a:cs typeface="Lato"/>
                <a:sym typeface="Lato"/>
              </a:rPr>
              <a:t>The quality of the Kundalini is different in each one of us, </a:t>
            </a:r>
            <a:endParaRPr sz="1800">
              <a:solidFill>
                <a:schemeClr val="lt1"/>
              </a:solidFill>
              <a:latin typeface="Lato"/>
              <a:ea typeface="Lato"/>
              <a:cs typeface="Lato"/>
              <a:sym typeface="Lato"/>
            </a:endParaRPr>
          </a:p>
          <a:p>
            <a:pPr indent="0" lvl="0" marL="0" rtl="0" algn="l">
              <a:lnSpc>
                <a:spcPct val="115000"/>
              </a:lnSpc>
              <a:spcBef>
                <a:spcPts val="0"/>
              </a:spcBef>
              <a:spcAft>
                <a:spcPts val="1600"/>
              </a:spcAft>
              <a:buClr>
                <a:schemeClr val="dk1"/>
              </a:buClr>
              <a:buSzPts val="1100"/>
              <a:buFont typeface="Arial"/>
              <a:buNone/>
            </a:pPr>
            <a:r>
              <a:rPr lang="nl" sz="1800">
                <a:solidFill>
                  <a:schemeClr val="lt1"/>
                </a:solidFill>
                <a:latin typeface="Lato"/>
                <a:ea typeface="Lato"/>
                <a:cs typeface="Lato"/>
                <a:sym typeface="Lato"/>
              </a:rPr>
              <a:t>depending on the amount of strands that rise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7957ae335d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7957ae335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She acts by Herself, if you desire Her powers it ‘helps’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b5636d9071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b5636d9071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What do you think is / means pure desire? The more pure desire you have, the more the Kundalini will rise. What we should ask for is that beautiful, soft, compassionate nature, then the Kundalini will supply, because She only has that.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b5636d9071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b5636d9071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So if we wish to live peacefully...  we need to meditate regularly. It is a growing </a:t>
            </a:r>
            <a:r>
              <a:rPr lang="nl"/>
              <a:t>process</a:t>
            </a:r>
            <a:r>
              <a:rPr lang="nl"/>
              <a:t>. The Kundalini relaxes, when people just get their Self-realisation you can see it. The Agnya chakra relaxes and the pupils of the eyes relax. That is why they get bigger.</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b5636d9071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b5636d9071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Some spiritual courses can make your left Swadisthan catch.</a:t>
            </a:r>
            <a:endParaRPr/>
          </a:p>
          <a:p>
            <a:pPr indent="0" lvl="0" marL="0" rtl="0" algn="l">
              <a:spcBef>
                <a:spcPts val="0"/>
              </a:spcBef>
              <a:spcAft>
                <a:spcPts val="0"/>
              </a:spcAft>
              <a:buNone/>
            </a:pPr>
            <a:r>
              <a:rPr lang="nl"/>
              <a:t>Catholic church confessing, guilt. By feeling guilty we block our left Vishuddhi, the Kundalini cannot reach there because we fill it with guilt. So never feel guilty because you catch, or because you put time in meditating. Living in the present is a good way not to feel guilty; forget about the past and don’t think about the future.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b5636d9071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b5636d9071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Examples of Divine Love outside, are easy to find in nature, music, art etc. Just look at it or listen to it without thinking and if it emits vibrations there is Divine Love in what you see / hear..</a:t>
            </a:r>
            <a:endParaRPr/>
          </a:p>
          <a:p>
            <a:pPr indent="0" lvl="0" marL="0" rtl="0" algn="l">
              <a:spcBef>
                <a:spcPts val="0"/>
              </a:spcBef>
              <a:spcAft>
                <a:spcPts val="0"/>
              </a:spcAft>
              <a:buNone/>
            </a:pPr>
            <a:r>
              <a:rPr lang="nl"/>
              <a:t>In the intermediate there will be presentations about vibrations and being your own guru and the sahasrara chakra. What we mean with</a:t>
            </a:r>
            <a:r>
              <a:rPr lang="nl">
                <a:solidFill>
                  <a:schemeClr val="dk1"/>
                </a:solidFill>
              </a:rPr>
              <a:t> become your own guru: you start to live from your heart, instead of from your mind (Ego and Superego)</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b5636d9071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b5636d9071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When you stop meditating the Kundalini will go back into your sacrum bone and wait till you start your sahaj meditations again. The more regularly and collectively you meditate, the better it is for yourself and for the group. You will notice the most effect. We all have different qualities and we help each other and ourselves if we combine these in a collective meditation.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586721" y="0"/>
            <a:ext cx="7970700" cy="6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586721" y="5076900"/>
            <a:ext cx="7970700" cy="66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 name="Google Shape;12;p2"/>
          <p:cNvCxnSpPr/>
          <p:nvPr/>
        </p:nvCxnSpPr>
        <p:spPr>
          <a:xfrm>
            <a:off x="733219" y="2235351"/>
            <a:ext cx="385200" cy="0"/>
          </a:xfrm>
          <a:prstGeom prst="straightConnector1">
            <a:avLst/>
          </a:prstGeom>
          <a:noFill/>
          <a:ln cap="flat" cmpd="sng" w="28575">
            <a:solidFill>
              <a:schemeClr val="dk1"/>
            </a:solidFill>
            <a:prstDash val="solid"/>
            <a:round/>
            <a:headEnd len="sm" w="sm" type="none"/>
            <a:tailEnd len="sm" w="sm" type="none"/>
          </a:ln>
        </p:spPr>
      </p:cxnSp>
      <p:sp>
        <p:nvSpPr>
          <p:cNvPr id="13" name="Google Shape;13;p2"/>
          <p:cNvSpPr txBox="1"/>
          <p:nvPr>
            <p:ph type="ctrTitle"/>
          </p:nvPr>
        </p:nvSpPr>
        <p:spPr>
          <a:xfrm>
            <a:off x="630600" y="136800"/>
            <a:ext cx="7893000" cy="1853700"/>
          </a:xfrm>
          <a:prstGeom prst="rect">
            <a:avLst/>
          </a:prstGeom>
        </p:spPr>
        <p:txBody>
          <a:bodyPr anchorCtr="0" anchor="b" bIns="91425" lIns="91425" spcFirstLastPara="1" rIns="91425" wrap="square" tIns="91425">
            <a:noAutofit/>
          </a:bodyPr>
          <a:lstStyle>
            <a:lvl1pPr lvl="0">
              <a:spcBef>
                <a:spcPts val="1000"/>
              </a:spcBef>
              <a:spcAft>
                <a:spcPts val="0"/>
              </a:spcAft>
              <a:buSzPts val="4800"/>
              <a:buNone/>
              <a:defRPr sz="4800"/>
            </a:lvl1pPr>
            <a:lvl2pPr lvl="1">
              <a:spcBef>
                <a:spcPts val="1000"/>
              </a:spcBef>
              <a:spcAft>
                <a:spcPts val="0"/>
              </a:spcAft>
              <a:buSzPts val="4800"/>
              <a:buNone/>
              <a:defRPr sz="4800"/>
            </a:lvl2pPr>
            <a:lvl3pPr lvl="2">
              <a:spcBef>
                <a:spcPts val="1000"/>
              </a:spcBef>
              <a:spcAft>
                <a:spcPts val="0"/>
              </a:spcAft>
              <a:buSzPts val="4800"/>
              <a:buNone/>
              <a:defRPr sz="4800"/>
            </a:lvl3pPr>
            <a:lvl4pPr lvl="3">
              <a:spcBef>
                <a:spcPts val="1000"/>
              </a:spcBef>
              <a:spcAft>
                <a:spcPts val="0"/>
              </a:spcAft>
              <a:buSzPts val="4800"/>
              <a:buNone/>
              <a:defRPr sz="4800"/>
            </a:lvl4pPr>
            <a:lvl5pPr lvl="4">
              <a:spcBef>
                <a:spcPts val="1000"/>
              </a:spcBef>
              <a:spcAft>
                <a:spcPts val="0"/>
              </a:spcAft>
              <a:buSzPts val="4800"/>
              <a:buNone/>
              <a:defRPr sz="4800"/>
            </a:lvl5pPr>
            <a:lvl6pPr lvl="5">
              <a:spcBef>
                <a:spcPts val="1000"/>
              </a:spcBef>
              <a:spcAft>
                <a:spcPts val="0"/>
              </a:spcAft>
              <a:buSzPts val="4800"/>
              <a:buNone/>
              <a:defRPr sz="4800"/>
            </a:lvl6pPr>
            <a:lvl7pPr lvl="6">
              <a:spcBef>
                <a:spcPts val="1000"/>
              </a:spcBef>
              <a:spcAft>
                <a:spcPts val="0"/>
              </a:spcAft>
              <a:buSzPts val="4800"/>
              <a:buNone/>
              <a:defRPr sz="4800"/>
            </a:lvl7pPr>
            <a:lvl8pPr lvl="7">
              <a:spcBef>
                <a:spcPts val="1000"/>
              </a:spcBef>
              <a:spcAft>
                <a:spcPts val="0"/>
              </a:spcAft>
              <a:buSzPts val="4800"/>
              <a:buNone/>
              <a:defRPr sz="4800"/>
            </a:lvl8pPr>
            <a:lvl9pPr lvl="8">
              <a:spcBef>
                <a:spcPts val="1000"/>
              </a:spcBef>
              <a:spcAft>
                <a:spcPts val="0"/>
              </a:spcAft>
              <a:buSzPts val="4800"/>
              <a:buNone/>
              <a:defRPr sz="4800"/>
            </a:lvl9pPr>
          </a:lstStyle>
          <a:p/>
        </p:txBody>
      </p:sp>
      <p:sp>
        <p:nvSpPr>
          <p:cNvPr id="14" name="Google Shape;14;p2"/>
          <p:cNvSpPr txBox="1"/>
          <p:nvPr>
            <p:ph idx="1" type="subTitle"/>
          </p:nvPr>
        </p:nvSpPr>
        <p:spPr>
          <a:xfrm>
            <a:off x="630600" y="3228375"/>
            <a:ext cx="7893000" cy="1274100"/>
          </a:xfrm>
          <a:prstGeom prst="rect">
            <a:avLst/>
          </a:prstGeom>
        </p:spPr>
        <p:txBody>
          <a:bodyPr anchorCtr="0" anchor="b" bIns="91425" lIns="91425" spcFirstLastPara="1" rIns="91425" wrap="square" tIns="91425">
            <a:noAutofit/>
          </a:bodyPr>
          <a:lstStyle>
            <a:lvl1pPr lvl="0">
              <a:lnSpc>
                <a:spcPct val="100000"/>
              </a:lnSpc>
              <a:spcBef>
                <a:spcPts val="1000"/>
              </a:spcBef>
              <a:spcAft>
                <a:spcPts val="0"/>
              </a:spcAft>
              <a:buClr>
                <a:schemeClr val="accent6"/>
              </a:buClr>
              <a:buSzPts val="2400"/>
              <a:buNone/>
              <a:defRPr sz="2400">
                <a:solidFill>
                  <a:schemeClr val="accent6"/>
                </a:solidFill>
              </a:defRPr>
            </a:lvl1pPr>
            <a:lvl2pPr lvl="1">
              <a:lnSpc>
                <a:spcPct val="100000"/>
              </a:lnSpc>
              <a:spcBef>
                <a:spcPts val="1000"/>
              </a:spcBef>
              <a:spcAft>
                <a:spcPts val="0"/>
              </a:spcAft>
              <a:buClr>
                <a:schemeClr val="accent6"/>
              </a:buClr>
              <a:buSzPts val="2400"/>
              <a:buNone/>
              <a:defRPr sz="2400">
                <a:solidFill>
                  <a:schemeClr val="accent6"/>
                </a:solidFill>
              </a:defRPr>
            </a:lvl2pPr>
            <a:lvl3pPr lvl="2">
              <a:lnSpc>
                <a:spcPct val="100000"/>
              </a:lnSpc>
              <a:spcBef>
                <a:spcPts val="1000"/>
              </a:spcBef>
              <a:spcAft>
                <a:spcPts val="0"/>
              </a:spcAft>
              <a:buClr>
                <a:schemeClr val="accent6"/>
              </a:buClr>
              <a:buSzPts val="2400"/>
              <a:buNone/>
              <a:defRPr sz="2400">
                <a:solidFill>
                  <a:schemeClr val="accent6"/>
                </a:solidFill>
              </a:defRPr>
            </a:lvl3pPr>
            <a:lvl4pPr lvl="3">
              <a:lnSpc>
                <a:spcPct val="100000"/>
              </a:lnSpc>
              <a:spcBef>
                <a:spcPts val="1000"/>
              </a:spcBef>
              <a:spcAft>
                <a:spcPts val="0"/>
              </a:spcAft>
              <a:buClr>
                <a:schemeClr val="accent6"/>
              </a:buClr>
              <a:buSzPts val="2400"/>
              <a:buNone/>
              <a:defRPr sz="2400">
                <a:solidFill>
                  <a:schemeClr val="accent6"/>
                </a:solidFill>
              </a:defRPr>
            </a:lvl4pPr>
            <a:lvl5pPr lvl="4">
              <a:lnSpc>
                <a:spcPct val="100000"/>
              </a:lnSpc>
              <a:spcBef>
                <a:spcPts val="1000"/>
              </a:spcBef>
              <a:spcAft>
                <a:spcPts val="0"/>
              </a:spcAft>
              <a:buClr>
                <a:schemeClr val="accent6"/>
              </a:buClr>
              <a:buSzPts val="2400"/>
              <a:buNone/>
              <a:defRPr sz="2400">
                <a:solidFill>
                  <a:schemeClr val="accent6"/>
                </a:solidFill>
              </a:defRPr>
            </a:lvl5pPr>
            <a:lvl6pPr lvl="5">
              <a:lnSpc>
                <a:spcPct val="100000"/>
              </a:lnSpc>
              <a:spcBef>
                <a:spcPts val="1000"/>
              </a:spcBef>
              <a:spcAft>
                <a:spcPts val="0"/>
              </a:spcAft>
              <a:buClr>
                <a:schemeClr val="accent6"/>
              </a:buClr>
              <a:buSzPts val="2400"/>
              <a:buNone/>
              <a:defRPr sz="2400">
                <a:solidFill>
                  <a:schemeClr val="accent6"/>
                </a:solidFill>
              </a:defRPr>
            </a:lvl6pPr>
            <a:lvl7pPr lvl="6">
              <a:lnSpc>
                <a:spcPct val="100000"/>
              </a:lnSpc>
              <a:spcBef>
                <a:spcPts val="1000"/>
              </a:spcBef>
              <a:spcAft>
                <a:spcPts val="0"/>
              </a:spcAft>
              <a:buClr>
                <a:schemeClr val="accent6"/>
              </a:buClr>
              <a:buSzPts val="2400"/>
              <a:buNone/>
              <a:defRPr sz="2400">
                <a:solidFill>
                  <a:schemeClr val="accent6"/>
                </a:solidFill>
              </a:defRPr>
            </a:lvl7pPr>
            <a:lvl8pPr lvl="7">
              <a:lnSpc>
                <a:spcPct val="100000"/>
              </a:lnSpc>
              <a:spcBef>
                <a:spcPts val="1000"/>
              </a:spcBef>
              <a:spcAft>
                <a:spcPts val="0"/>
              </a:spcAft>
              <a:buClr>
                <a:schemeClr val="accent6"/>
              </a:buClr>
              <a:buSzPts val="2400"/>
              <a:buNone/>
              <a:defRPr sz="2400">
                <a:solidFill>
                  <a:schemeClr val="accent6"/>
                </a:solidFill>
              </a:defRPr>
            </a:lvl8pPr>
            <a:lvl9pPr lvl="8">
              <a:lnSpc>
                <a:spcPct val="100000"/>
              </a:lnSpc>
              <a:spcBef>
                <a:spcPts val="1000"/>
              </a:spcBef>
              <a:spcAft>
                <a:spcPts val="0"/>
              </a:spcAft>
              <a:buClr>
                <a:schemeClr val="accent6"/>
              </a:buClr>
              <a:buSzPts val="2400"/>
              <a:buNone/>
              <a:defRPr sz="2400">
                <a:solidFill>
                  <a:schemeClr val="accent6"/>
                </a:solidFill>
              </a:defRPr>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6" name="Shape 56"/>
        <p:cNvGrpSpPr/>
        <p:nvPr/>
      </p:nvGrpSpPr>
      <p:grpSpPr>
        <a:xfrm>
          <a:off x="0" y="0"/>
          <a:ext cx="0" cy="0"/>
          <a:chOff x="0" y="0"/>
          <a:chExt cx="0" cy="0"/>
        </a:xfrm>
      </p:grpSpPr>
      <p:sp>
        <p:nvSpPr>
          <p:cNvPr id="57" name="Google Shape;57;p11"/>
          <p:cNvSpPr/>
          <p:nvPr/>
        </p:nvSpPr>
        <p:spPr>
          <a:xfrm>
            <a:off x="586721" y="0"/>
            <a:ext cx="7970700" cy="6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1"/>
          <p:cNvSpPr/>
          <p:nvPr/>
        </p:nvSpPr>
        <p:spPr>
          <a:xfrm>
            <a:off x="586721" y="5076900"/>
            <a:ext cx="7970700" cy="66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1"/>
          <p:cNvSpPr txBox="1"/>
          <p:nvPr>
            <p:ph hasCustomPrompt="1" type="title"/>
          </p:nvPr>
        </p:nvSpPr>
        <p:spPr>
          <a:xfrm>
            <a:off x="586725" y="1353788"/>
            <a:ext cx="7970700" cy="1538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accent6"/>
              </a:buClr>
              <a:buSzPts val="10800"/>
              <a:buNone/>
              <a:defRPr sz="10800">
                <a:solidFill>
                  <a:schemeClr val="accent6"/>
                </a:solidFill>
              </a:defRPr>
            </a:lvl1pPr>
            <a:lvl2pPr lvl="1" algn="ctr">
              <a:spcBef>
                <a:spcPts val="0"/>
              </a:spcBef>
              <a:spcAft>
                <a:spcPts val="0"/>
              </a:spcAft>
              <a:buClr>
                <a:schemeClr val="accent6"/>
              </a:buClr>
              <a:buSzPts val="10800"/>
              <a:buNone/>
              <a:defRPr sz="10800">
                <a:solidFill>
                  <a:schemeClr val="accent6"/>
                </a:solidFill>
              </a:defRPr>
            </a:lvl2pPr>
            <a:lvl3pPr lvl="2" algn="ctr">
              <a:spcBef>
                <a:spcPts val="0"/>
              </a:spcBef>
              <a:spcAft>
                <a:spcPts val="0"/>
              </a:spcAft>
              <a:buClr>
                <a:schemeClr val="accent6"/>
              </a:buClr>
              <a:buSzPts val="10800"/>
              <a:buNone/>
              <a:defRPr sz="10800">
                <a:solidFill>
                  <a:schemeClr val="accent6"/>
                </a:solidFill>
              </a:defRPr>
            </a:lvl3pPr>
            <a:lvl4pPr lvl="3" algn="ctr">
              <a:spcBef>
                <a:spcPts val="0"/>
              </a:spcBef>
              <a:spcAft>
                <a:spcPts val="0"/>
              </a:spcAft>
              <a:buClr>
                <a:schemeClr val="accent6"/>
              </a:buClr>
              <a:buSzPts val="10800"/>
              <a:buNone/>
              <a:defRPr sz="10800">
                <a:solidFill>
                  <a:schemeClr val="accent6"/>
                </a:solidFill>
              </a:defRPr>
            </a:lvl4pPr>
            <a:lvl5pPr lvl="4" algn="ctr">
              <a:spcBef>
                <a:spcPts val="0"/>
              </a:spcBef>
              <a:spcAft>
                <a:spcPts val="0"/>
              </a:spcAft>
              <a:buClr>
                <a:schemeClr val="accent6"/>
              </a:buClr>
              <a:buSzPts val="10800"/>
              <a:buNone/>
              <a:defRPr sz="10800">
                <a:solidFill>
                  <a:schemeClr val="accent6"/>
                </a:solidFill>
              </a:defRPr>
            </a:lvl5pPr>
            <a:lvl6pPr lvl="5" algn="ctr">
              <a:spcBef>
                <a:spcPts val="0"/>
              </a:spcBef>
              <a:spcAft>
                <a:spcPts val="0"/>
              </a:spcAft>
              <a:buClr>
                <a:schemeClr val="accent6"/>
              </a:buClr>
              <a:buSzPts val="10800"/>
              <a:buNone/>
              <a:defRPr sz="10800">
                <a:solidFill>
                  <a:schemeClr val="accent6"/>
                </a:solidFill>
              </a:defRPr>
            </a:lvl6pPr>
            <a:lvl7pPr lvl="6" algn="ctr">
              <a:spcBef>
                <a:spcPts val="0"/>
              </a:spcBef>
              <a:spcAft>
                <a:spcPts val="0"/>
              </a:spcAft>
              <a:buClr>
                <a:schemeClr val="accent6"/>
              </a:buClr>
              <a:buSzPts val="10800"/>
              <a:buNone/>
              <a:defRPr sz="10800">
                <a:solidFill>
                  <a:schemeClr val="accent6"/>
                </a:solidFill>
              </a:defRPr>
            </a:lvl7pPr>
            <a:lvl8pPr lvl="7" algn="ctr">
              <a:spcBef>
                <a:spcPts val="0"/>
              </a:spcBef>
              <a:spcAft>
                <a:spcPts val="0"/>
              </a:spcAft>
              <a:buClr>
                <a:schemeClr val="accent6"/>
              </a:buClr>
              <a:buSzPts val="10800"/>
              <a:buNone/>
              <a:defRPr sz="10800">
                <a:solidFill>
                  <a:schemeClr val="accent6"/>
                </a:solidFill>
              </a:defRPr>
            </a:lvl8pPr>
            <a:lvl9pPr lvl="8" algn="ctr">
              <a:spcBef>
                <a:spcPts val="0"/>
              </a:spcBef>
              <a:spcAft>
                <a:spcPts val="0"/>
              </a:spcAft>
              <a:buClr>
                <a:schemeClr val="accent6"/>
              </a:buClr>
              <a:buSzPts val="10800"/>
              <a:buNone/>
              <a:defRPr sz="10800">
                <a:solidFill>
                  <a:schemeClr val="accent6"/>
                </a:solidFill>
              </a:defRPr>
            </a:lvl9pPr>
          </a:lstStyle>
          <a:p>
            <a:r>
              <a:t>xx%</a:t>
            </a:r>
          </a:p>
        </p:txBody>
      </p:sp>
      <p:sp>
        <p:nvSpPr>
          <p:cNvPr id="60" name="Google Shape;60;p11"/>
          <p:cNvSpPr txBox="1"/>
          <p:nvPr>
            <p:ph idx="1" type="body"/>
          </p:nvPr>
        </p:nvSpPr>
        <p:spPr>
          <a:xfrm>
            <a:off x="586725" y="2968388"/>
            <a:ext cx="7970700" cy="1071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61" name="Google Shape;61;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2" name="Shape 62"/>
        <p:cNvGrpSpPr/>
        <p:nvPr/>
      </p:nvGrpSpPr>
      <p:grpSpPr>
        <a:xfrm>
          <a:off x="0" y="0"/>
          <a:ext cx="0" cy="0"/>
          <a:chOff x="0" y="0"/>
          <a:chExt cx="0" cy="0"/>
        </a:xfrm>
      </p:grpSpPr>
      <p:sp>
        <p:nvSpPr>
          <p:cNvPr id="63" name="Google Shape;63;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p3"/>
          <p:cNvSpPr/>
          <p:nvPr/>
        </p:nvSpPr>
        <p:spPr>
          <a:xfrm>
            <a:off x="586721" y="5076900"/>
            <a:ext cx="7970700" cy="66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p:nvPr/>
        </p:nvSpPr>
        <p:spPr>
          <a:xfrm>
            <a:off x="586721" y="0"/>
            <a:ext cx="7970700" cy="6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txBox="1"/>
          <p:nvPr>
            <p:ph type="title"/>
          </p:nvPr>
        </p:nvSpPr>
        <p:spPr>
          <a:xfrm>
            <a:off x="509550" y="1921350"/>
            <a:ext cx="8124900" cy="1300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0" name="Google Shape;20;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p4"/>
          <p:cNvSpPr/>
          <p:nvPr/>
        </p:nvSpPr>
        <p:spPr>
          <a:xfrm>
            <a:off x="-125" y="5045700"/>
            <a:ext cx="9144000" cy="978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 name="Google Shape;23;p4"/>
          <p:cNvCxnSpPr/>
          <p:nvPr/>
        </p:nvCxnSpPr>
        <p:spPr>
          <a:xfrm>
            <a:off x="419425" y="1154195"/>
            <a:ext cx="385200" cy="0"/>
          </a:xfrm>
          <a:prstGeom prst="straightConnector1">
            <a:avLst/>
          </a:prstGeom>
          <a:noFill/>
          <a:ln cap="flat" cmpd="sng" w="28575">
            <a:solidFill>
              <a:schemeClr val="dk1"/>
            </a:solidFill>
            <a:prstDash val="solid"/>
            <a:round/>
            <a:headEnd len="sm" w="sm" type="none"/>
            <a:tailEnd len="sm" w="sm" type="none"/>
          </a:ln>
        </p:spPr>
      </p:cxnSp>
      <p:sp>
        <p:nvSpPr>
          <p:cNvPr id="24" name="Google Shape;24;p4"/>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5" name="Google Shape;25;p4"/>
          <p:cNvSpPr txBox="1"/>
          <p:nvPr>
            <p:ph idx="1" type="body"/>
          </p:nvPr>
        </p:nvSpPr>
        <p:spPr>
          <a:xfrm>
            <a:off x="311700" y="1417800"/>
            <a:ext cx="8520600" cy="31509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6" name="Google Shape;26;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7" name="Shape 27"/>
        <p:cNvGrpSpPr/>
        <p:nvPr/>
      </p:nvGrpSpPr>
      <p:grpSpPr>
        <a:xfrm>
          <a:off x="0" y="0"/>
          <a:ext cx="0" cy="0"/>
          <a:chOff x="0" y="0"/>
          <a:chExt cx="0" cy="0"/>
        </a:xfrm>
      </p:grpSpPr>
      <p:cxnSp>
        <p:nvCxnSpPr>
          <p:cNvPr id="28" name="Google Shape;28;p5"/>
          <p:cNvCxnSpPr/>
          <p:nvPr/>
        </p:nvCxnSpPr>
        <p:spPr>
          <a:xfrm>
            <a:off x="419425" y="1154195"/>
            <a:ext cx="385200" cy="0"/>
          </a:xfrm>
          <a:prstGeom prst="straightConnector1">
            <a:avLst/>
          </a:prstGeom>
          <a:noFill/>
          <a:ln cap="flat" cmpd="sng" w="28575">
            <a:solidFill>
              <a:schemeClr val="dk1"/>
            </a:solidFill>
            <a:prstDash val="solid"/>
            <a:round/>
            <a:headEnd len="sm" w="sm" type="none"/>
            <a:tailEnd len="sm" w="sm" type="none"/>
          </a:ln>
        </p:spPr>
      </p:cxnSp>
      <p:sp>
        <p:nvSpPr>
          <p:cNvPr id="29" name="Google Shape;29;p5"/>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30" name="Google Shape;30;p5"/>
          <p:cNvSpPr txBox="1"/>
          <p:nvPr>
            <p:ph idx="1" type="body"/>
          </p:nvPr>
        </p:nvSpPr>
        <p:spPr>
          <a:xfrm>
            <a:off x="311700" y="1417950"/>
            <a:ext cx="3999900" cy="31509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5"/>
          <p:cNvSpPr txBox="1"/>
          <p:nvPr>
            <p:ph idx="2" type="body"/>
          </p:nvPr>
        </p:nvSpPr>
        <p:spPr>
          <a:xfrm>
            <a:off x="4832400" y="1417950"/>
            <a:ext cx="3999900" cy="31509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2" name="Google Shape;32;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 name="Shape 33"/>
        <p:cNvGrpSpPr/>
        <p:nvPr/>
      </p:nvGrpSpPr>
      <p:grpSpPr>
        <a:xfrm>
          <a:off x="0" y="0"/>
          <a:ext cx="0" cy="0"/>
          <a:chOff x="0" y="0"/>
          <a:chExt cx="0" cy="0"/>
        </a:xfrm>
      </p:grpSpPr>
      <p:sp>
        <p:nvSpPr>
          <p:cNvPr id="34" name="Google Shape;34;p6"/>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35" name="Google Shape;35;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cxnSp>
        <p:nvCxnSpPr>
          <p:cNvPr id="37" name="Google Shape;37;p7"/>
          <p:cNvCxnSpPr/>
          <p:nvPr/>
        </p:nvCxnSpPr>
        <p:spPr>
          <a:xfrm>
            <a:off x="411044" y="1417772"/>
            <a:ext cx="385200" cy="0"/>
          </a:xfrm>
          <a:prstGeom prst="straightConnector1">
            <a:avLst/>
          </a:prstGeom>
          <a:noFill/>
          <a:ln cap="flat" cmpd="sng" w="28575">
            <a:solidFill>
              <a:schemeClr val="dk1"/>
            </a:solidFill>
            <a:prstDash val="solid"/>
            <a:round/>
            <a:headEnd len="sm" w="sm" type="none"/>
            <a:tailEnd len="sm" w="sm" type="none"/>
          </a:ln>
        </p:spPr>
      </p:cxnSp>
      <p:sp>
        <p:nvSpPr>
          <p:cNvPr id="38" name="Google Shape;38;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9" name="Google Shape;39;p7"/>
          <p:cNvSpPr txBox="1"/>
          <p:nvPr>
            <p:ph idx="1" type="body"/>
          </p:nvPr>
        </p:nvSpPr>
        <p:spPr>
          <a:xfrm>
            <a:off x="311700" y="1640350"/>
            <a:ext cx="2808000" cy="29289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0" name="Google Shape;40;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1" name="Shape 41"/>
        <p:cNvGrpSpPr/>
        <p:nvPr/>
      </p:nvGrpSpPr>
      <p:grpSpPr>
        <a:xfrm>
          <a:off x="0" y="0"/>
          <a:ext cx="0" cy="0"/>
          <a:chOff x="0" y="0"/>
          <a:chExt cx="0" cy="0"/>
        </a:xfrm>
      </p:grpSpPr>
      <p:sp>
        <p:nvSpPr>
          <p:cNvPr id="42" name="Google Shape;42;p8"/>
          <p:cNvSpPr/>
          <p:nvPr/>
        </p:nvSpPr>
        <p:spPr>
          <a:xfrm>
            <a:off x="586721" y="0"/>
            <a:ext cx="7970700" cy="6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8"/>
          <p:cNvSpPr/>
          <p:nvPr/>
        </p:nvSpPr>
        <p:spPr>
          <a:xfrm>
            <a:off x="586721" y="5076900"/>
            <a:ext cx="7970700" cy="66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45" name="Google Shape;4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6" name="Shape 46"/>
        <p:cNvGrpSpPr/>
        <p:nvPr/>
      </p:nvGrpSpPr>
      <p:grpSpPr>
        <a:xfrm>
          <a:off x="0" y="0"/>
          <a:ext cx="0" cy="0"/>
          <a:chOff x="0" y="0"/>
          <a:chExt cx="0" cy="0"/>
        </a:xfrm>
      </p:grpSpPr>
      <p:sp>
        <p:nvSpPr>
          <p:cNvPr id="47" name="Google Shape;47;p9"/>
          <p:cNvSpPr/>
          <p:nvPr/>
        </p:nvSpPr>
        <p:spPr>
          <a:xfrm>
            <a:off x="4572000" y="-10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8" name="Google Shape;48;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9" name="Google Shape;49;p9"/>
          <p:cNvSpPr txBox="1"/>
          <p:nvPr>
            <p:ph type="title"/>
          </p:nvPr>
        </p:nvSpPr>
        <p:spPr>
          <a:xfrm>
            <a:off x="265500" y="1084625"/>
            <a:ext cx="4045200" cy="17070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0" name="Google Shape;50;p9"/>
          <p:cNvSpPr txBox="1"/>
          <p:nvPr>
            <p:ph idx="1" type="subTitle"/>
          </p:nvPr>
        </p:nvSpPr>
        <p:spPr>
          <a:xfrm>
            <a:off x="265500" y="2845200"/>
            <a:ext cx="4045200" cy="14217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accent6"/>
              </a:buClr>
              <a:buSzPts val="2100"/>
              <a:buNone/>
              <a:defRPr sz="2100">
                <a:solidFill>
                  <a:schemeClr val="accent6"/>
                </a:solidFill>
              </a:defRPr>
            </a:lvl1pPr>
            <a:lvl2pPr lvl="1" algn="ctr">
              <a:lnSpc>
                <a:spcPct val="100000"/>
              </a:lnSpc>
              <a:spcBef>
                <a:spcPts val="0"/>
              </a:spcBef>
              <a:spcAft>
                <a:spcPts val="0"/>
              </a:spcAft>
              <a:buClr>
                <a:schemeClr val="accent6"/>
              </a:buClr>
              <a:buSzPts val="2100"/>
              <a:buNone/>
              <a:defRPr sz="2100">
                <a:solidFill>
                  <a:schemeClr val="accent6"/>
                </a:solidFill>
              </a:defRPr>
            </a:lvl2pPr>
            <a:lvl3pPr lvl="2" algn="ctr">
              <a:lnSpc>
                <a:spcPct val="100000"/>
              </a:lnSpc>
              <a:spcBef>
                <a:spcPts val="0"/>
              </a:spcBef>
              <a:spcAft>
                <a:spcPts val="0"/>
              </a:spcAft>
              <a:buClr>
                <a:schemeClr val="accent6"/>
              </a:buClr>
              <a:buSzPts val="2100"/>
              <a:buNone/>
              <a:defRPr sz="2100">
                <a:solidFill>
                  <a:schemeClr val="accent6"/>
                </a:solidFill>
              </a:defRPr>
            </a:lvl3pPr>
            <a:lvl4pPr lvl="3" algn="ctr">
              <a:lnSpc>
                <a:spcPct val="100000"/>
              </a:lnSpc>
              <a:spcBef>
                <a:spcPts val="0"/>
              </a:spcBef>
              <a:spcAft>
                <a:spcPts val="0"/>
              </a:spcAft>
              <a:buClr>
                <a:schemeClr val="accent6"/>
              </a:buClr>
              <a:buSzPts val="2100"/>
              <a:buNone/>
              <a:defRPr sz="2100">
                <a:solidFill>
                  <a:schemeClr val="accent6"/>
                </a:solidFill>
              </a:defRPr>
            </a:lvl4pPr>
            <a:lvl5pPr lvl="4" algn="ctr">
              <a:lnSpc>
                <a:spcPct val="100000"/>
              </a:lnSpc>
              <a:spcBef>
                <a:spcPts val="0"/>
              </a:spcBef>
              <a:spcAft>
                <a:spcPts val="0"/>
              </a:spcAft>
              <a:buClr>
                <a:schemeClr val="accent6"/>
              </a:buClr>
              <a:buSzPts val="2100"/>
              <a:buNone/>
              <a:defRPr sz="2100">
                <a:solidFill>
                  <a:schemeClr val="accent6"/>
                </a:solidFill>
              </a:defRPr>
            </a:lvl5pPr>
            <a:lvl6pPr lvl="5" algn="ctr">
              <a:lnSpc>
                <a:spcPct val="100000"/>
              </a:lnSpc>
              <a:spcBef>
                <a:spcPts val="0"/>
              </a:spcBef>
              <a:spcAft>
                <a:spcPts val="0"/>
              </a:spcAft>
              <a:buClr>
                <a:schemeClr val="accent6"/>
              </a:buClr>
              <a:buSzPts val="2100"/>
              <a:buNone/>
              <a:defRPr sz="2100">
                <a:solidFill>
                  <a:schemeClr val="accent6"/>
                </a:solidFill>
              </a:defRPr>
            </a:lvl6pPr>
            <a:lvl7pPr lvl="6" algn="ctr">
              <a:lnSpc>
                <a:spcPct val="100000"/>
              </a:lnSpc>
              <a:spcBef>
                <a:spcPts val="0"/>
              </a:spcBef>
              <a:spcAft>
                <a:spcPts val="0"/>
              </a:spcAft>
              <a:buClr>
                <a:schemeClr val="accent6"/>
              </a:buClr>
              <a:buSzPts val="2100"/>
              <a:buNone/>
              <a:defRPr sz="2100">
                <a:solidFill>
                  <a:schemeClr val="accent6"/>
                </a:solidFill>
              </a:defRPr>
            </a:lvl7pPr>
            <a:lvl8pPr lvl="7" algn="ctr">
              <a:lnSpc>
                <a:spcPct val="100000"/>
              </a:lnSpc>
              <a:spcBef>
                <a:spcPts val="0"/>
              </a:spcBef>
              <a:spcAft>
                <a:spcPts val="0"/>
              </a:spcAft>
              <a:buClr>
                <a:schemeClr val="accent6"/>
              </a:buClr>
              <a:buSzPts val="2100"/>
              <a:buNone/>
              <a:defRPr sz="2100">
                <a:solidFill>
                  <a:schemeClr val="accent6"/>
                </a:solidFill>
              </a:defRPr>
            </a:lvl8pPr>
            <a:lvl9pPr lvl="8" algn="ctr">
              <a:lnSpc>
                <a:spcPct val="100000"/>
              </a:lnSpc>
              <a:spcBef>
                <a:spcPts val="0"/>
              </a:spcBef>
              <a:spcAft>
                <a:spcPts val="0"/>
              </a:spcAft>
              <a:buClr>
                <a:schemeClr val="accent6"/>
              </a:buClr>
              <a:buSzPts val="2100"/>
              <a:buNone/>
              <a:defRPr sz="2100">
                <a:solidFill>
                  <a:schemeClr val="accent6"/>
                </a:solidFill>
              </a:defRPr>
            </a:lvl9pPr>
          </a:lstStyle>
          <a:p/>
        </p:txBody>
      </p:sp>
      <p:sp>
        <p:nvSpPr>
          <p:cNvPr id="51" name="Google Shape;51;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accent1"/>
              </a:buClr>
              <a:buSzPts val="1800"/>
              <a:buChar char="●"/>
              <a:defRPr>
                <a:solidFill>
                  <a:schemeClr val="accent1"/>
                </a:solidFill>
              </a:defRPr>
            </a:lvl1pPr>
            <a:lvl2pPr indent="-317500" lvl="1" marL="914400">
              <a:spcBef>
                <a:spcPts val="1600"/>
              </a:spcBef>
              <a:spcAft>
                <a:spcPts val="0"/>
              </a:spcAft>
              <a:buClr>
                <a:schemeClr val="accent1"/>
              </a:buClr>
              <a:buSzPts val="1400"/>
              <a:buChar char="○"/>
              <a:defRPr>
                <a:solidFill>
                  <a:schemeClr val="accent1"/>
                </a:solidFill>
              </a:defRPr>
            </a:lvl2pPr>
            <a:lvl3pPr indent="-317500" lvl="2" marL="1371600">
              <a:spcBef>
                <a:spcPts val="1600"/>
              </a:spcBef>
              <a:spcAft>
                <a:spcPts val="0"/>
              </a:spcAft>
              <a:buClr>
                <a:schemeClr val="accent1"/>
              </a:buClr>
              <a:buSzPts val="1400"/>
              <a:buChar char="■"/>
              <a:defRPr>
                <a:solidFill>
                  <a:schemeClr val="accent1"/>
                </a:solidFill>
              </a:defRPr>
            </a:lvl3pPr>
            <a:lvl4pPr indent="-317500" lvl="3" marL="1828800">
              <a:spcBef>
                <a:spcPts val="1600"/>
              </a:spcBef>
              <a:spcAft>
                <a:spcPts val="0"/>
              </a:spcAft>
              <a:buClr>
                <a:schemeClr val="accent1"/>
              </a:buClr>
              <a:buSzPts val="1400"/>
              <a:buChar char="●"/>
              <a:defRPr>
                <a:solidFill>
                  <a:schemeClr val="accent1"/>
                </a:solidFill>
              </a:defRPr>
            </a:lvl4pPr>
            <a:lvl5pPr indent="-317500" lvl="4" marL="2286000">
              <a:spcBef>
                <a:spcPts val="1600"/>
              </a:spcBef>
              <a:spcAft>
                <a:spcPts val="0"/>
              </a:spcAft>
              <a:buClr>
                <a:schemeClr val="accent1"/>
              </a:buClr>
              <a:buSzPts val="1400"/>
              <a:buChar char="○"/>
              <a:defRPr>
                <a:solidFill>
                  <a:schemeClr val="accent1"/>
                </a:solidFill>
              </a:defRPr>
            </a:lvl5pPr>
            <a:lvl6pPr indent="-317500" lvl="5" marL="2743200">
              <a:spcBef>
                <a:spcPts val="1600"/>
              </a:spcBef>
              <a:spcAft>
                <a:spcPts val="0"/>
              </a:spcAft>
              <a:buClr>
                <a:schemeClr val="accent1"/>
              </a:buClr>
              <a:buSzPts val="1400"/>
              <a:buChar char="■"/>
              <a:defRPr>
                <a:solidFill>
                  <a:schemeClr val="accent1"/>
                </a:solidFill>
              </a:defRPr>
            </a:lvl6pPr>
            <a:lvl7pPr indent="-317500" lvl="6" marL="3200400">
              <a:spcBef>
                <a:spcPts val="1600"/>
              </a:spcBef>
              <a:spcAft>
                <a:spcPts val="0"/>
              </a:spcAft>
              <a:buClr>
                <a:schemeClr val="accent1"/>
              </a:buClr>
              <a:buSzPts val="1400"/>
              <a:buChar char="●"/>
              <a:defRPr>
                <a:solidFill>
                  <a:schemeClr val="accent1"/>
                </a:solidFill>
              </a:defRPr>
            </a:lvl7pPr>
            <a:lvl8pPr indent="-317500" lvl="7" marL="3657600">
              <a:spcBef>
                <a:spcPts val="1600"/>
              </a:spcBef>
              <a:spcAft>
                <a:spcPts val="0"/>
              </a:spcAft>
              <a:buClr>
                <a:schemeClr val="accent1"/>
              </a:buClr>
              <a:buSzPts val="1400"/>
              <a:buChar char="○"/>
              <a:defRPr>
                <a:solidFill>
                  <a:schemeClr val="accent1"/>
                </a:solidFill>
              </a:defRPr>
            </a:lvl8pPr>
            <a:lvl9pPr indent="-317500" lvl="8" marL="4114800">
              <a:spcBef>
                <a:spcPts val="1600"/>
              </a:spcBef>
              <a:spcAft>
                <a:spcPts val="1600"/>
              </a:spcAft>
              <a:buClr>
                <a:schemeClr val="accent1"/>
              </a:buClr>
              <a:buSzPts val="1400"/>
              <a:buChar char="■"/>
              <a:defRPr>
                <a:solidFill>
                  <a:schemeClr val="accent1"/>
                </a:solidFill>
              </a:defRPr>
            </a:lvl9pPr>
          </a:lstStyle>
          <a:p/>
        </p:txBody>
      </p:sp>
      <p:sp>
        <p:nvSpPr>
          <p:cNvPr id="52" name="Google Shape;52;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3" name="Shape 53"/>
        <p:cNvGrpSpPr/>
        <p:nvPr/>
      </p:nvGrpSpPr>
      <p:grpSpPr>
        <a:xfrm>
          <a:off x="0" y="0"/>
          <a:ext cx="0" cy="0"/>
          <a:chOff x="0" y="0"/>
          <a:chExt cx="0" cy="0"/>
        </a:xfrm>
      </p:grpSpPr>
      <p:sp>
        <p:nvSpPr>
          <p:cNvPr id="54" name="Google Shape;54;p10"/>
          <p:cNvSpPr txBox="1"/>
          <p:nvPr>
            <p:ph idx="1" type="body"/>
          </p:nvPr>
        </p:nvSpPr>
        <p:spPr>
          <a:xfrm>
            <a:off x="319500" y="423057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55" name="Google Shape;55;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blue-go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72725"/>
            <a:ext cx="8520600" cy="6450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9pPr>
          </a:lstStyle>
          <a:p/>
        </p:txBody>
      </p:sp>
      <p:sp>
        <p:nvSpPr>
          <p:cNvPr id="7" name="Google Shape;7;p1"/>
          <p:cNvSpPr txBox="1"/>
          <p:nvPr>
            <p:ph idx="1" type="body"/>
          </p:nvPr>
        </p:nvSpPr>
        <p:spPr>
          <a:xfrm>
            <a:off x="311700" y="1417800"/>
            <a:ext cx="8520600" cy="31509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indent="-317500" lvl="1" marL="9144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indent="-317500" lvl="2" marL="13716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indent="-317500" lvl="3" marL="18288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indent="-317500" lvl="4" marL="22860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indent="-317500" lvl="5" marL="27432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indent="-317500" lvl="6" marL="32004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indent="-317500" lvl="7" marL="36576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indent="-317500" lvl="8" marL="4114800">
              <a:lnSpc>
                <a:spcPct val="115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1"/>
                </a:solidFill>
                <a:latin typeface="Lato"/>
                <a:ea typeface="Lato"/>
                <a:cs typeface="Lato"/>
                <a:sym typeface="Lato"/>
              </a:defRPr>
            </a:lvl1pPr>
            <a:lvl2pPr lvl="1" algn="r">
              <a:buNone/>
              <a:defRPr sz="1000">
                <a:solidFill>
                  <a:schemeClr val="dk1"/>
                </a:solidFill>
                <a:latin typeface="Lato"/>
                <a:ea typeface="Lato"/>
                <a:cs typeface="Lato"/>
                <a:sym typeface="Lato"/>
              </a:defRPr>
            </a:lvl2pPr>
            <a:lvl3pPr lvl="2" algn="r">
              <a:buNone/>
              <a:defRPr sz="1000">
                <a:solidFill>
                  <a:schemeClr val="dk1"/>
                </a:solidFill>
                <a:latin typeface="Lato"/>
                <a:ea typeface="Lato"/>
                <a:cs typeface="Lato"/>
                <a:sym typeface="Lato"/>
              </a:defRPr>
            </a:lvl3pPr>
            <a:lvl4pPr lvl="3" algn="r">
              <a:buNone/>
              <a:defRPr sz="1000">
                <a:solidFill>
                  <a:schemeClr val="dk1"/>
                </a:solidFill>
                <a:latin typeface="Lato"/>
                <a:ea typeface="Lato"/>
                <a:cs typeface="Lato"/>
                <a:sym typeface="Lato"/>
              </a:defRPr>
            </a:lvl4pPr>
            <a:lvl5pPr lvl="4" algn="r">
              <a:buNone/>
              <a:defRPr sz="1000">
                <a:solidFill>
                  <a:schemeClr val="dk1"/>
                </a:solidFill>
                <a:latin typeface="Lato"/>
                <a:ea typeface="Lato"/>
                <a:cs typeface="Lato"/>
                <a:sym typeface="Lato"/>
              </a:defRPr>
            </a:lvl5pPr>
            <a:lvl6pPr lvl="5" algn="r">
              <a:buNone/>
              <a:defRPr sz="1000">
                <a:solidFill>
                  <a:schemeClr val="dk1"/>
                </a:solidFill>
                <a:latin typeface="Lato"/>
                <a:ea typeface="Lato"/>
                <a:cs typeface="Lato"/>
                <a:sym typeface="Lato"/>
              </a:defRPr>
            </a:lvl6pPr>
            <a:lvl7pPr lvl="6" algn="r">
              <a:buNone/>
              <a:defRPr sz="1000">
                <a:solidFill>
                  <a:schemeClr val="dk1"/>
                </a:solidFill>
                <a:latin typeface="Lato"/>
                <a:ea typeface="Lato"/>
                <a:cs typeface="Lato"/>
                <a:sym typeface="Lato"/>
              </a:defRPr>
            </a:lvl7pPr>
            <a:lvl8pPr lvl="7" algn="r">
              <a:buNone/>
              <a:defRPr sz="1000">
                <a:solidFill>
                  <a:schemeClr val="dk1"/>
                </a:solidFill>
                <a:latin typeface="Lato"/>
                <a:ea typeface="Lato"/>
                <a:cs typeface="Lato"/>
                <a:sym typeface="Lato"/>
              </a:defRPr>
            </a:lvl8pPr>
            <a:lvl9pPr lvl="8" algn="r">
              <a:buNone/>
              <a:defRPr sz="1000">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n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3"/>
          <p:cNvSpPr txBox="1"/>
          <p:nvPr>
            <p:ph type="ctrTitle"/>
          </p:nvPr>
        </p:nvSpPr>
        <p:spPr>
          <a:xfrm>
            <a:off x="630600" y="136800"/>
            <a:ext cx="7893000" cy="1853700"/>
          </a:xfrm>
          <a:prstGeom prst="rect">
            <a:avLst/>
          </a:prstGeom>
        </p:spPr>
        <p:txBody>
          <a:bodyPr anchorCtr="0" anchor="b" bIns="91425" lIns="91425" spcFirstLastPara="1" rIns="91425" wrap="square" tIns="91425">
            <a:noAutofit/>
          </a:bodyPr>
          <a:lstStyle/>
          <a:p>
            <a:pPr indent="0" lvl="0" marL="0" rtl="0" algn="l">
              <a:spcBef>
                <a:spcPts val="1000"/>
              </a:spcBef>
              <a:spcAft>
                <a:spcPts val="0"/>
              </a:spcAft>
              <a:buNone/>
            </a:pPr>
            <a:r>
              <a:rPr lang="nl"/>
              <a:t>Kundalini</a:t>
            </a:r>
            <a:endParaRPr/>
          </a:p>
        </p:txBody>
      </p:sp>
      <p:sp>
        <p:nvSpPr>
          <p:cNvPr id="69" name="Google Shape;69;p13"/>
          <p:cNvSpPr txBox="1"/>
          <p:nvPr>
            <p:ph idx="1" type="subTitle"/>
          </p:nvPr>
        </p:nvSpPr>
        <p:spPr>
          <a:xfrm>
            <a:off x="630600" y="3228375"/>
            <a:ext cx="6721800" cy="1274100"/>
          </a:xfrm>
          <a:prstGeom prst="rect">
            <a:avLst/>
          </a:prstGeom>
          <a:effectLst>
            <a:outerShdw blurRad="57150" rotWithShape="0" algn="bl" dir="5400000" dist="19050">
              <a:srgbClr val="000000">
                <a:alpha val="50000"/>
              </a:srgbClr>
            </a:outerShdw>
            <a:reflection blurRad="0" dir="5400000" dist="38100" endA="0" endPos="30000" fadeDir="5400012" kx="0" rotWithShape="0" algn="bl" stPos="0" sy="-100000" ky="0"/>
          </a:effectLst>
        </p:spPr>
        <p:txBody>
          <a:bodyPr anchorCtr="0" anchor="b" bIns="91425" lIns="91425" spcFirstLastPara="1" rIns="91425" wrap="square" tIns="91425">
            <a:noAutofit/>
          </a:bodyPr>
          <a:lstStyle/>
          <a:p>
            <a:pPr indent="0" lvl="0" marL="0" rtl="0" algn="l">
              <a:spcBef>
                <a:spcPts val="1000"/>
              </a:spcBef>
              <a:spcAft>
                <a:spcPts val="0"/>
              </a:spcAft>
              <a:buNone/>
            </a:pPr>
            <a:r>
              <a:rPr lang="nl" sz="3000"/>
              <a:t>The awakened power inside you</a:t>
            </a:r>
            <a:endParaRPr sz="3000"/>
          </a:p>
          <a:p>
            <a:pPr indent="0" lvl="0" marL="0" rtl="0" algn="l">
              <a:spcBef>
                <a:spcPts val="1000"/>
              </a:spcBef>
              <a:spcAft>
                <a:spcPts val="0"/>
              </a:spcAft>
              <a:buNone/>
            </a:pPr>
            <a:r>
              <a:rPr lang="nl"/>
              <a:t>some ‘history’</a:t>
            </a:r>
            <a:endParaRPr/>
          </a:p>
        </p:txBody>
      </p:sp>
      <p:pic>
        <p:nvPicPr>
          <p:cNvPr id="70" name="Google Shape;70;p13"/>
          <p:cNvPicPr preferRelativeResize="0"/>
          <p:nvPr/>
        </p:nvPicPr>
        <p:blipFill rotWithShape="1">
          <a:blip r:embed="rId3">
            <a:alphaModFix/>
          </a:blip>
          <a:srcRect b="0" l="0" r="0" t="0"/>
          <a:stretch/>
        </p:blipFill>
        <p:spPr>
          <a:xfrm>
            <a:off x="6061100" y="424575"/>
            <a:ext cx="2849275" cy="42739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2"/>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Beeja mantras and the Kundalini</a:t>
            </a:r>
            <a:endParaRPr/>
          </a:p>
        </p:txBody>
      </p:sp>
      <p:sp>
        <p:nvSpPr>
          <p:cNvPr id="134" name="Google Shape;134;p22"/>
          <p:cNvSpPr txBox="1"/>
          <p:nvPr>
            <p:ph idx="1" type="body"/>
          </p:nvPr>
        </p:nvSpPr>
        <p:spPr>
          <a:xfrm>
            <a:off x="311700" y="1417800"/>
            <a:ext cx="8832300" cy="315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M</a:t>
            </a:r>
            <a:r>
              <a:rPr lang="nl"/>
              <a:t>antras based on the sound of the Kundalini in each chakra</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nl"/>
              <a:t>Sound (music) has vibrations and every sound has a different effect on our chakras</a:t>
            </a:r>
            <a:endParaRPr/>
          </a:p>
          <a:p>
            <a:pPr indent="0" lvl="0" marL="0" rtl="0" algn="l">
              <a:spcBef>
                <a:spcPts val="1600"/>
              </a:spcBef>
              <a:spcAft>
                <a:spcPts val="0"/>
              </a:spcAft>
              <a:buNone/>
            </a:pPr>
            <a:r>
              <a:t/>
            </a:r>
            <a:endParaRPr/>
          </a:p>
          <a:p>
            <a:pPr indent="0" lvl="0" marL="0" rtl="0" algn="l">
              <a:spcBef>
                <a:spcPts val="1600"/>
              </a:spcBef>
              <a:spcAft>
                <a:spcPts val="1600"/>
              </a:spcAft>
              <a:buNone/>
            </a:pPr>
            <a:r>
              <a:rPr lang="nl"/>
              <a:t>W</a:t>
            </a:r>
            <a:r>
              <a:rPr lang="nl"/>
              <a:t>e will sing beeja mantras to strengthen our chakras and our Kundalini</a:t>
            </a:r>
            <a:endParaRPr/>
          </a:p>
        </p:txBody>
      </p:sp>
      <p:pic>
        <p:nvPicPr>
          <p:cNvPr id="135" name="Google Shape;135;p22"/>
          <p:cNvPicPr preferRelativeResize="0"/>
          <p:nvPr/>
        </p:nvPicPr>
        <p:blipFill>
          <a:blip r:embed="rId3">
            <a:alphaModFix/>
          </a:blip>
          <a:stretch>
            <a:fillRect/>
          </a:stretch>
        </p:blipFill>
        <p:spPr>
          <a:xfrm>
            <a:off x="6660299" y="0"/>
            <a:ext cx="2483700" cy="24431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3"/>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Song to enjoy</a:t>
            </a:r>
            <a:endParaRPr/>
          </a:p>
        </p:txBody>
      </p:sp>
      <p:sp>
        <p:nvSpPr>
          <p:cNvPr id="141" name="Google Shape;141;p23"/>
          <p:cNvSpPr txBox="1"/>
          <p:nvPr>
            <p:ph idx="1" type="body"/>
          </p:nvPr>
        </p:nvSpPr>
        <p:spPr>
          <a:xfrm>
            <a:off x="362725" y="1392300"/>
            <a:ext cx="8520600" cy="315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0"/>
              </a:spcAft>
              <a:buNone/>
            </a:pPr>
            <a:r>
              <a:rPr lang="nl"/>
              <a:t>You can check for yourself if the song has vibrations</a:t>
            </a:r>
            <a:endParaRPr/>
          </a:p>
          <a:p>
            <a:pPr indent="0" lvl="0" marL="0" rtl="0" algn="l">
              <a:spcBef>
                <a:spcPts val="1600"/>
              </a:spcBef>
              <a:spcAft>
                <a:spcPts val="0"/>
              </a:spcAft>
              <a:buNone/>
            </a:pPr>
            <a:r>
              <a:t/>
            </a:r>
            <a:endParaRPr/>
          </a:p>
          <a:p>
            <a:pPr indent="0" lvl="0" marL="0" rtl="0" algn="l">
              <a:spcBef>
                <a:spcPts val="1600"/>
              </a:spcBef>
              <a:spcAft>
                <a:spcPts val="1600"/>
              </a:spcAft>
              <a:buNone/>
            </a:pPr>
            <a:r>
              <a:rPr lang="nl"/>
              <a:t>Music with cool vibrations is music the Kundalini enjoys</a:t>
            </a:r>
            <a:endParaRPr/>
          </a:p>
        </p:txBody>
      </p:sp>
      <p:pic>
        <p:nvPicPr>
          <p:cNvPr id="142" name="Google Shape;142;p23"/>
          <p:cNvPicPr preferRelativeResize="0"/>
          <p:nvPr/>
        </p:nvPicPr>
        <p:blipFill>
          <a:blip r:embed="rId3">
            <a:alphaModFix/>
          </a:blip>
          <a:stretch>
            <a:fillRect/>
          </a:stretch>
        </p:blipFill>
        <p:spPr>
          <a:xfrm>
            <a:off x="6345450" y="1147775"/>
            <a:ext cx="2537876" cy="32192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4"/>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Speech of Shri Mataji</a:t>
            </a:r>
            <a:endParaRPr/>
          </a:p>
        </p:txBody>
      </p:sp>
      <p:sp>
        <p:nvSpPr>
          <p:cNvPr id="148" name="Google Shape;148;p24"/>
          <p:cNvSpPr txBox="1"/>
          <p:nvPr>
            <p:ph idx="1" type="body"/>
          </p:nvPr>
        </p:nvSpPr>
        <p:spPr>
          <a:xfrm>
            <a:off x="311700" y="1417800"/>
            <a:ext cx="8520600" cy="315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Adi Kundalini Puja</a:t>
            </a:r>
            <a:endParaRPr/>
          </a:p>
          <a:p>
            <a:pPr indent="0" lvl="0" marL="0" rtl="0" algn="l">
              <a:spcBef>
                <a:spcPts val="1600"/>
              </a:spcBef>
              <a:spcAft>
                <a:spcPts val="0"/>
              </a:spcAft>
              <a:buNone/>
            </a:pPr>
            <a:r>
              <a:rPr lang="nl"/>
              <a:t>“</a:t>
            </a:r>
            <a:r>
              <a:rPr lang="nl"/>
              <a:t>The power of desire”</a:t>
            </a:r>
            <a:endParaRPr/>
          </a:p>
          <a:p>
            <a:pPr indent="0" lvl="0" marL="0" rtl="0" algn="l">
              <a:spcBef>
                <a:spcPts val="1600"/>
              </a:spcBef>
              <a:spcAft>
                <a:spcPts val="0"/>
              </a:spcAft>
              <a:buNone/>
            </a:pPr>
            <a:r>
              <a:rPr lang="nl"/>
              <a:t>Germany 1991</a:t>
            </a:r>
            <a:endParaRPr/>
          </a:p>
          <a:p>
            <a:pPr indent="0" lvl="0" marL="0" rtl="0" algn="l">
              <a:spcBef>
                <a:spcPts val="1600"/>
              </a:spcBef>
              <a:spcAft>
                <a:spcPts val="0"/>
              </a:spcAft>
              <a:buNone/>
            </a:pPr>
            <a:r>
              <a:rPr lang="nl"/>
              <a:t>Minutes 16.55 to 25.10</a:t>
            </a:r>
            <a:endParaRPr/>
          </a:p>
          <a:p>
            <a:pPr indent="0" lvl="0" marL="0" rtl="0" algn="l">
              <a:spcBef>
                <a:spcPts val="1600"/>
              </a:spcBef>
              <a:spcAft>
                <a:spcPts val="0"/>
              </a:spcAft>
              <a:buNone/>
            </a:pPr>
            <a:r>
              <a:rPr lang="nl"/>
              <a:t>(or 24.00)</a:t>
            </a:r>
            <a:endParaRPr/>
          </a:p>
          <a:p>
            <a:pPr indent="0" lvl="0" marL="0" rtl="0" algn="l">
              <a:spcBef>
                <a:spcPts val="1600"/>
              </a:spcBef>
              <a:spcAft>
                <a:spcPts val="1600"/>
              </a:spcAft>
              <a:buNone/>
            </a:pPr>
            <a:r>
              <a:t/>
            </a:r>
            <a:endParaRPr/>
          </a:p>
        </p:txBody>
      </p:sp>
      <p:pic>
        <p:nvPicPr>
          <p:cNvPr id="149" name="Google Shape;149;p24"/>
          <p:cNvPicPr preferRelativeResize="0"/>
          <p:nvPr/>
        </p:nvPicPr>
        <p:blipFill>
          <a:blip r:embed="rId3">
            <a:alphaModFix/>
          </a:blip>
          <a:stretch>
            <a:fillRect/>
          </a:stretch>
        </p:blipFill>
        <p:spPr>
          <a:xfrm>
            <a:off x="3416500" y="1570850"/>
            <a:ext cx="4267200" cy="2844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4"/>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p>
            <a:pPr indent="-342900" lvl="0" marL="342900" rtl="0" algn="just">
              <a:spcBef>
                <a:spcPts val="0"/>
              </a:spcBef>
              <a:spcAft>
                <a:spcPts val="0"/>
              </a:spcAft>
              <a:buClr>
                <a:srgbClr val="FFFFCC"/>
              </a:buClr>
              <a:buSzPts val="3200"/>
              <a:buFont typeface="Times New Roman"/>
              <a:buNone/>
            </a:pPr>
            <a:r>
              <a:rPr lang="nl">
                <a:solidFill>
                  <a:srgbClr val="FFFFCC"/>
                </a:solidFill>
                <a:latin typeface="Times New Roman"/>
                <a:ea typeface="Times New Roman"/>
                <a:cs typeface="Times New Roman"/>
                <a:sym typeface="Times New Roman"/>
              </a:rPr>
              <a:t>Kundalini in different religions</a:t>
            </a:r>
            <a:endParaRPr b="0">
              <a:solidFill>
                <a:srgbClr val="FFFFCC"/>
              </a:solidFill>
              <a:latin typeface="Times New Roman"/>
              <a:ea typeface="Times New Roman"/>
              <a:cs typeface="Times New Roman"/>
              <a:sym typeface="Times New Roman"/>
            </a:endParaRPr>
          </a:p>
          <a:p>
            <a:pPr indent="-342900" lvl="0" marL="342900" rtl="0" algn="just">
              <a:spcBef>
                <a:spcPts val="200"/>
              </a:spcBef>
              <a:spcAft>
                <a:spcPts val="0"/>
              </a:spcAft>
              <a:buClr>
                <a:srgbClr val="FFFFCC"/>
              </a:buClr>
              <a:buSzPts val="1000"/>
              <a:buFont typeface="Times New Roman"/>
              <a:buNone/>
            </a:pPr>
            <a:r>
              <a:t/>
            </a:r>
            <a:endParaRPr b="0" sz="1000">
              <a:solidFill>
                <a:srgbClr val="FFFFCC"/>
              </a:solidFill>
              <a:latin typeface="Times New Roman"/>
              <a:ea typeface="Times New Roman"/>
              <a:cs typeface="Times New Roman"/>
              <a:sym typeface="Times New Roman"/>
            </a:endParaRPr>
          </a:p>
          <a:p>
            <a:pPr indent="0" lvl="0" marL="342900" rtl="0" algn="l">
              <a:spcBef>
                <a:spcPts val="640"/>
              </a:spcBef>
              <a:spcAft>
                <a:spcPts val="0"/>
              </a:spcAft>
              <a:buNone/>
            </a:pPr>
            <a:r>
              <a:t/>
            </a:r>
            <a:endParaRPr b="0">
              <a:solidFill>
                <a:srgbClr val="FFFFCC"/>
              </a:solidFill>
              <a:latin typeface="Times New Roman"/>
              <a:ea typeface="Times New Roman"/>
              <a:cs typeface="Times New Roman"/>
              <a:sym typeface="Times New Roman"/>
            </a:endParaRPr>
          </a:p>
          <a:p>
            <a:pPr indent="0" lvl="0" marL="0" rtl="0" algn="l">
              <a:spcBef>
                <a:spcPts val="640"/>
              </a:spcBef>
              <a:spcAft>
                <a:spcPts val="0"/>
              </a:spcAft>
              <a:buNone/>
            </a:pPr>
            <a:r>
              <a:t/>
            </a:r>
            <a:endParaRPr b="0">
              <a:solidFill>
                <a:srgbClr val="FFFFCC"/>
              </a:solidFill>
              <a:latin typeface="Times New Roman"/>
              <a:ea typeface="Times New Roman"/>
              <a:cs typeface="Times New Roman"/>
              <a:sym typeface="Times New Roman"/>
            </a:endParaRPr>
          </a:p>
          <a:p>
            <a:pPr indent="0" lvl="0" marL="0" rtl="0" algn="l">
              <a:spcBef>
                <a:spcPts val="640"/>
              </a:spcBef>
              <a:spcAft>
                <a:spcPts val="0"/>
              </a:spcAft>
              <a:buNone/>
            </a:pPr>
            <a:r>
              <a:t/>
            </a:r>
            <a:endParaRPr b="0">
              <a:solidFill>
                <a:srgbClr val="FFFFCC"/>
              </a:solidFill>
              <a:latin typeface="Times New Roman"/>
              <a:ea typeface="Times New Roman"/>
              <a:cs typeface="Times New Roman"/>
              <a:sym typeface="Times New Roman"/>
            </a:endParaRPr>
          </a:p>
          <a:p>
            <a:pPr indent="0" lvl="0" marL="0" rtl="0" algn="l">
              <a:spcBef>
                <a:spcPts val="640"/>
              </a:spcBef>
              <a:spcAft>
                <a:spcPts val="0"/>
              </a:spcAft>
              <a:buNone/>
            </a:pPr>
            <a:r>
              <a:t/>
            </a:r>
            <a:endParaRPr b="0">
              <a:solidFill>
                <a:srgbClr val="FFFFCC"/>
              </a:solidFill>
              <a:latin typeface="Times New Roman"/>
              <a:ea typeface="Times New Roman"/>
              <a:cs typeface="Times New Roman"/>
              <a:sym typeface="Times New Roman"/>
            </a:endParaRPr>
          </a:p>
          <a:p>
            <a:pPr indent="0" lvl="0" marL="342900" rtl="0" algn="l">
              <a:spcBef>
                <a:spcPts val="640"/>
              </a:spcBef>
              <a:spcAft>
                <a:spcPts val="0"/>
              </a:spcAft>
              <a:buNone/>
            </a:pPr>
            <a:r>
              <a:t/>
            </a:r>
            <a:endParaRPr b="0">
              <a:solidFill>
                <a:srgbClr val="FFFFCC"/>
              </a:solidFill>
              <a:latin typeface="Times New Roman"/>
              <a:ea typeface="Times New Roman"/>
              <a:cs typeface="Times New Roman"/>
              <a:sym typeface="Times New Roman"/>
            </a:endParaRPr>
          </a:p>
          <a:p>
            <a:pPr indent="0" lvl="0" marL="0" rtl="0" algn="l">
              <a:spcBef>
                <a:spcPts val="640"/>
              </a:spcBef>
              <a:spcAft>
                <a:spcPts val="0"/>
              </a:spcAft>
              <a:buNone/>
            </a:pPr>
            <a:r>
              <a:t/>
            </a:r>
            <a:endParaRPr b="0">
              <a:solidFill>
                <a:srgbClr val="FFFFCC"/>
              </a:solidFill>
              <a:latin typeface="Times New Roman"/>
              <a:ea typeface="Times New Roman"/>
              <a:cs typeface="Times New Roman"/>
              <a:sym typeface="Times New Roman"/>
            </a:endParaRPr>
          </a:p>
        </p:txBody>
      </p:sp>
      <p:sp>
        <p:nvSpPr>
          <p:cNvPr id="76" name="Google Shape;76;p14"/>
          <p:cNvSpPr txBox="1"/>
          <p:nvPr>
            <p:ph idx="1" type="body"/>
          </p:nvPr>
        </p:nvSpPr>
        <p:spPr>
          <a:xfrm>
            <a:off x="311700" y="1017725"/>
            <a:ext cx="8520600" cy="355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0"/>
              </a:spcAft>
              <a:buNone/>
            </a:pPr>
            <a:r>
              <a:rPr lang="nl"/>
              <a:t>Tao 			</a:t>
            </a:r>
            <a:r>
              <a:rPr lang="nl"/>
              <a:t>Taoism			</a:t>
            </a:r>
            <a:r>
              <a:rPr lang="nl"/>
              <a:t>China			</a:t>
            </a:r>
            <a:endParaRPr/>
          </a:p>
          <a:p>
            <a:pPr indent="0" lvl="0" marL="0" rtl="0" algn="l">
              <a:spcBef>
                <a:spcPts val="1600"/>
              </a:spcBef>
              <a:spcAft>
                <a:spcPts val="0"/>
              </a:spcAft>
              <a:buNone/>
            </a:pPr>
            <a:r>
              <a:rPr lang="nl"/>
              <a:t>Adi Shakti	</a:t>
            </a:r>
            <a:r>
              <a:rPr lang="nl"/>
              <a:t>Hinduism		</a:t>
            </a:r>
            <a:r>
              <a:rPr lang="nl"/>
              <a:t>India			</a:t>
            </a:r>
            <a:endParaRPr/>
          </a:p>
          <a:p>
            <a:pPr indent="0" lvl="0" marL="0" rtl="0" algn="l">
              <a:spcBef>
                <a:spcPts val="1600"/>
              </a:spcBef>
              <a:spcAft>
                <a:spcPts val="0"/>
              </a:spcAft>
              <a:buNone/>
            </a:pPr>
            <a:r>
              <a:rPr lang="nl"/>
              <a:t>Holy Spirit 	</a:t>
            </a:r>
            <a:r>
              <a:rPr lang="nl"/>
              <a:t>Christianity		</a:t>
            </a:r>
            <a:r>
              <a:rPr lang="nl"/>
              <a:t>Europe 			</a:t>
            </a:r>
            <a:endParaRPr/>
          </a:p>
          <a:p>
            <a:pPr indent="0" lvl="0" marL="0" rtl="0" algn="l">
              <a:spcBef>
                <a:spcPts val="1600"/>
              </a:spcBef>
              <a:spcAft>
                <a:spcPts val="0"/>
              </a:spcAft>
              <a:buNone/>
            </a:pPr>
            <a:r>
              <a:rPr lang="nl"/>
              <a:t>Rouh 		</a:t>
            </a:r>
            <a:r>
              <a:rPr lang="nl"/>
              <a:t>Islam	</a:t>
            </a:r>
            <a:r>
              <a:rPr lang="nl"/>
              <a:t>Arabic countries	</a:t>
            </a:r>
            <a:endParaRPr/>
          </a:p>
          <a:p>
            <a:pPr indent="0" lvl="0" marL="0" rtl="0" algn="l">
              <a:spcBef>
                <a:spcPts val="1600"/>
              </a:spcBef>
              <a:spcAft>
                <a:spcPts val="0"/>
              </a:spcAft>
              <a:buNone/>
            </a:pPr>
            <a:r>
              <a:rPr lang="nl"/>
              <a:t>Shekina		</a:t>
            </a:r>
            <a:r>
              <a:rPr lang="nl"/>
              <a:t>Judaism			Israël</a:t>
            </a:r>
            <a:r>
              <a:rPr lang="nl"/>
              <a:t>			</a:t>
            </a:r>
            <a:endParaRPr/>
          </a:p>
          <a:p>
            <a:pPr indent="0" lvl="0" marL="0" rtl="0" algn="l">
              <a:spcBef>
                <a:spcPts val="1600"/>
              </a:spcBef>
              <a:spcAft>
                <a:spcPts val="1600"/>
              </a:spcAft>
              <a:buNone/>
            </a:pPr>
            <a:r>
              <a:rPr lang="nl"/>
              <a:t>Cosmic energy		Science</a:t>
            </a:r>
            <a:endParaRPr/>
          </a:p>
        </p:txBody>
      </p:sp>
      <p:pic>
        <p:nvPicPr>
          <p:cNvPr id="77" name="Google Shape;77;p14"/>
          <p:cNvPicPr preferRelativeResize="0"/>
          <p:nvPr/>
        </p:nvPicPr>
        <p:blipFill rotWithShape="1">
          <a:blip r:embed="rId3">
            <a:alphaModFix/>
          </a:blip>
          <a:srcRect b="0" l="0" r="0" t="0"/>
          <a:stretch/>
        </p:blipFill>
        <p:spPr>
          <a:xfrm>
            <a:off x="4448075" y="2029875"/>
            <a:ext cx="1439862" cy="2667000"/>
          </a:xfrm>
          <a:prstGeom prst="rect">
            <a:avLst/>
          </a:prstGeom>
          <a:noFill/>
          <a:ln>
            <a:noFill/>
          </a:ln>
        </p:spPr>
      </p:pic>
      <p:pic>
        <p:nvPicPr>
          <p:cNvPr id="78" name="Google Shape;78;p14"/>
          <p:cNvPicPr preferRelativeResize="0"/>
          <p:nvPr/>
        </p:nvPicPr>
        <p:blipFill rotWithShape="1">
          <a:blip r:embed="rId4">
            <a:alphaModFix/>
          </a:blip>
          <a:srcRect b="0" l="0" r="0" t="0"/>
          <a:stretch/>
        </p:blipFill>
        <p:spPr>
          <a:xfrm>
            <a:off x="6730476" y="0"/>
            <a:ext cx="2413525" cy="47085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5"/>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What is the Kundalini?</a:t>
            </a:r>
            <a:endParaRPr/>
          </a:p>
        </p:txBody>
      </p:sp>
      <p:sp>
        <p:nvSpPr>
          <p:cNvPr id="84" name="Google Shape;84;p15"/>
          <p:cNvSpPr txBox="1"/>
          <p:nvPr>
            <p:ph idx="1" type="body"/>
          </p:nvPr>
        </p:nvSpPr>
        <p:spPr>
          <a:xfrm>
            <a:off x="311700" y="1417800"/>
            <a:ext cx="8520600" cy="315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Energy existing out of many strands of energy (like a rope)</a:t>
            </a:r>
            <a:endParaRPr/>
          </a:p>
          <a:p>
            <a:pPr indent="0" lvl="0" marL="0" rtl="0" algn="l">
              <a:spcBef>
                <a:spcPts val="1600"/>
              </a:spcBef>
              <a:spcAft>
                <a:spcPts val="0"/>
              </a:spcAft>
              <a:buNone/>
            </a:pPr>
            <a:r>
              <a:rPr lang="nl"/>
              <a:t>Every human being has 3 x 7 = 21 raised to power 108 strands</a:t>
            </a:r>
            <a:endParaRPr/>
          </a:p>
          <a:p>
            <a:pPr indent="0" lvl="0" marL="0" rtl="0" algn="l">
              <a:spcBef>
                <a:spcPts val="1600"/>
              </a:spcBef>
              <a:spcAft>
                <a:spcPts val="0"/>
              </a:spcAft>
              <a:buNone/>
            </a:pPr>
            <a:r>
              <a:rPr lang="nl"/>
              <a:t>The more strands rise, the stronger your Kundalini is</a:t>
            </a:r>
            <a:endParaRPr/>
          </a:p>
          <a:p>
            <a:pPr indent="0" lvl="0" marL="0" rtl="0" algn="l">
              <a:spcBef>
                <a:spcPts val="1600"/>
              </a:spcBef>
              <a:spcAft>
                <a:spcPts val="0"/>
              </a:spcAft>
              <a:buNone/>
            </a:pPr>
            <a:r>
              <a:t/>
            </a:r>
            <a:endParaRPr/>
          </a:p>
          <a:p>
            <a:pPr indent="0" lvl="0" marL="0" rtl="0" algn="l">
              <a:spcBef>
                <a:spcPts val="1600"/>
              </a:spcBef>
              <a:spcAft>
                <a:spcPts val="1600"/>
              </a:spcAft>
              <a:buNone/>
            </a:pPr>
            <a:r>
              <a:rPr lang="nl"/>
              <a:t>In the beginning just one or two strands rise!</a:t>
            </a:r>
            <a:endParaRPr/>
          </a:p>
        </p:txBody>
      </p:sp>
      <p:pic>
        <p:nvPicPr>
          <p:cNvPr id="85" name="Google Shape;85;p15"/>
          <p:cNvPicPr preferRelativeResize="0"/>
          <p:nvPr/>
        </p:nvPicPr>
        <p:blipFill>
          <a:blip r:embed="rId3">
            <a:alphaModFix/>
          </a:blip>
          <a:stretch>
            <a:fillRect/>
          </a:stretch>
        </p:blipFill>
        <p:spPr>
          <a:xfrm rot="-5399999">
            <a:off x="6424801" y="1753450"/>
            <a:ext cx="2674825" cy="20035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6"/>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Living energy</a:t>
            </a:r>
            <a:endParaRPr/>
          </a:p>
        </p:txBody>
      </p:sp>
      <p:sp>
        <p:nvSpPr>
          <p:cNvPr id="91" name="Google Shape;91;p16"/>
          <p:cNvSpPr txBox="1"/>
          <p:nvPr>
            <p:ph idx="1" type="body"/>
          </p:nvPr>
        </p:nvSpPr>
        <p:spPr>
          <a:xfrm>
            <a:off x="311700" y="1417800"/>
            <a:ext cx="8520600" cy="315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Energy of knowledge, attention, love and compassion</a:t>
            </a:r>
            <a:endParaRPr/>
          </a:p>
          <a:p>
            <a:pPr indent="0" lvl="0" marL="0" rtl="0" algn="l">
              <a:spcBef>
                <a:spcPts val="1600"/>
              </a:spcBef>
              <a:spcAft>
                <a:spcPts val="0"/>
              </a:spcAft>
              <a:buNone/>
            </a:pPr>
            <a:r>
              <a:rPr lang="nl"/>
              <a:t>She knows what to do, where to go, how to clean your chakras</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nl"/>
              <a:t>Powers:  absolute purity, auspiciousness, holiness, chastity, </a:t>
            </a:r>
            <a:endParaRPr/>
          </a:p>
          <a:p>
            <a:pPr indent="0" lvl="0" marL="0" rtl="0" algn="l">
              <a:spcBef>
                <a:spcPts val="1600"/>
              </a:spcBef>
              <a:spcAft>
                <a:spcPts val="0"/>
              </a:spcAft>
              <a:buNone/>
            </a:pPr>
            <a:r>
              <a:rPr lang="nl"/>
              <a:t>self-respect, pure love, detachment, concern and enlightened attention</a:t>
            </a:r>
            <a:endParaRPr/>
          </a:p>
          <a:p>
            <a:pPr indent="0" lvl="0" marL="0" rtl="0" algn="l">
              <a:spcBef>
                <a:spcPts val="1600"/>
              </a:spcBef>
              <a:spcAft>
                <a:spcPts val="1600"/>
              </a:spcAft>
              <a:buNone/>
            </a:pPr>
            <a:r>
              <a:rPr lang="nl"/>
              <a:t>She gives peace, wisdom, security and joy</a:t>
            </a:r>
            <a:endParaRPr/>
          </a:p>
        </p:txBody>
      </p:sp>
      <p:pic>
        <p:nvPicPr>
          <p:cNvPr id="92" name="Google Shape;92;p16"/>
          <p:cNvPicPr preferRelativeResize="0"/>
          <p:nvPr/>
        </p:nvPicPr>
        <p:blipFill>
          <a:blip r:embed="rId3">
            <a:alphaModFix/>
          </a:blip>
          <a:stretch>
            <a:fillRect/>
          </a:stretch>
        </p:blipFill>
        <p:spPr>
          <a:xfrm>
            <a:off x="6160225" y="0"/>
            <a:ext cx="2983774" cy="19767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7"/>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When does the</a:t>
            </a:r>
            <a:r>
              <a:rPr lang="nl"/>
              <a:t> Kundalini rise?</a:t>
            </a:r>
            <a:endParaRPr/>
          </a:p>
          <a:p>
            <a:pPr indent="0" lvl="0" marL="0" rtl="0" algn="l">
              <a:spcBef>
                <a:spcPts val="0"/>
              </a:spcBef>
              <a:spcAft>
                <a:spcPts val="0"/>
              </a:spcAft>
              <a:buNone/>
            </a:pPr>
            <a:r>
              <a:t/>
            </a:r>
            <a:endParaRPr/>
          </a:p>
        </p:txBody>
      </p:sp>
      <p:sp>
        <p:nvSpPr>
          <p:cNvPr id="98" name="Google Shape;98;p17"/>
          <p:cNvSpPr txBox="1"/>
          <p:nvPr>
            <p:ph idx="1" type="body"/>
          </p:nvPr>
        </p:nvSpPr>
        <p:spPr>
          <a:xfrm>
            <a:off x="311700" y="1417800"/>
            <a:ext cx="8520600" cy="315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If you have a pure desire </a:t>
            </a:r>
            <a:endParaRPr/>
          </a:p>
          <a:p>
            <a:pPr indent="0" lvl="0" marL="0" rtl="0" algn="l">
              <a:spcBef>
                <a:spcPts val="1600"/>
              </a:spcBef>
              <a:spcAft>
                <a:spcPts val="0"/>
              </a:spcAft>
              <a:buNone/>
            </a:pPr>
            <a:r>
              <a:rPr lang="nl"/>
              <a:t>If you have your Self-realisation</a:t>
            </a:r>
            <a:endParaRPr/>
          </a:p>
          <a:p>
            <a:pPr indent="0" lvl="0" marL="0" rtl="0" algn="l">
              <a:spcBef>
                <a:spcPts val="1600"/>
              </a:spcBef>
              <a:spcAft>
                <a:spcPts val="0"/>
              </a:spcAft>
              <a:buNone/>
            </a:pPr>
            <a:r>
              <a:rPr lang="nl"/>
              <a:t>If you meditate regularly</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99" name="Google Shape;99;p17"/>
          <p:cNvPicPr preferRelativeResize="0"/>
          <p:nvPr/>
        </p:nvPicPr>
        <p:blipFill>
          <a:blip r:embed="rId3">
            <a:alphaModFix/>
          </a:blip>
          <a:stretch>
            <a:fillRect/>
          </a:stretch>
        </p:blipFill>
        <p:spPr>
          <a:xfrm>
            <a:off x="416400" y="2850725"/>
            <a:ext cx="3889901" cy="2188075"/>
          </a:xfrm>
          <a:prstGeom prst="rect">
            <a:avLst/>
          </a:prstGeom>
          <a:noFill/>
          <a:ln>
            <a:noFill/>
          </a:ln>
        </p:spPr>
      </p:pic>
      <p:pic>
        <p:nvPicPr>
          <p:cNvPr id="100" name="Google Shape;100;p17"/>
          <p:cNvPicPr preferRelativeResize="0"/>
          <p:nvPr/>
        </p:nvPicPr>
        <p:blipFill rotWithShape="1">
          <a:blip r:embed="rId4">
            <a:alphaModFix/>
          </a:blip>
          <a:srcRect b="0" l="0" r="0" t="0"/>
          <a:stretch/>
        </p:blipFill>
        <p:spPr>
          <a:xfrm>
            <a:off x="5863350" y="1031563"/>
            <a:ext cx="3187576" cy="40072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8"/>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She cures, solves all problems</a:t>
            </a:r>
            <a:endParaRPr/>
          </a:p>
        </p:txBody>
      </p:sp>
      <p:sp>
        <p:nvSpPr>
          <p:cNvPr id="106" name="Google Shape;106;p18"/>
          <p:cNvSpPr txBox="1"/>
          <p:nvPr>
            <p:ph idx="1" type="body"/>
          </p:nvPr>
        </p:nvSpPr>
        <p:spPr>
          <a:xfrm>
            <a:off x="311700" y="1417800"/>
            <a:ext cx="8520600" cy="315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She takes away blockages on chakras </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nl"/>
              <a:t>Give the Kundalini time to act: meditate</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nl"/>
              <a:t>Live relaxed and peaceful</a:t>
            </a:r>
            <a:endParaRPr/>
          </a:p>
          <a:p>
            <a:pPr indent="0" lvl="0" marL="0" rtl="0" algn="l">
              <a:spcBef>
                <a:spcPts val="1600"/>
              </a:spcBef>
              <a:spcAft>
                <a:spcPts val="0"/>
              </a:spcAft>
              <a:buNone/>
            </a:pPr>
            <a:r>
              <a:rPr lang="nl"/>
              <a:t>She reduces worries, fears, stress etc.</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descr="01.jpg" id="107" name="Google Shape;107;p18"/>
          <p:cNvPicPr preferRelativeResize="0"/>
          <p:nvPr/>
        </p:nvPicPr>
        <p:blipFill rotWithShape="1">
          <a:blip r:embed="rId3">
            <a:alphaModFix/>
          </a:blip>
          <a:srcRect b="0" l="0" r="0" t="0"/>
          <a:stretch/>
        </p:blipFill>
        <p:spPr>
          <a:xfrm>
            <a:off x="5968025" y="996925"/>
            <a:ext cx="3175975" cy="39926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19"/>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The Kundalini can get stuck</a:t>
            </a:r>
            <a:endParaRPr/>
          </a:p>
        </p:txBody>
      </p:sp>
      <p:sp>
        <p:nvSpPr>
          <p:cNvPr id="113" name="Google Shape;113;p19"/>
          <p:cNvSpPr txBox="1"/>
          <p:nvPr>
            <p:ph idx="1" type="body"/>
          </p:nvPr>
        </p:nvSpPr>
        <p:spPr>
          <a:xfrm>
            <a:off x="311700" y="1417800"/>
            <a:ext cx="8520600" cy="315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Swadisthan: if you do things against pure knowledge (hot or no vibrations)</a:t>
            </a:r>
            <a:endParaRPr/>
          </a:p>
          <a:p>
            <a:pPr indent="0" lvl="0" marL="0" rtl="0" algn="l">
              <a:spcBef>
                <a:spcPts val="1600"/>
              </a:spcBef>
              <a:spcAft>
                <a:spcPts val="0"/>
              </a:spcAft>
              <a:buNone/>
            </a:pPr>
            <a:r>
              <a:rPr lang="nl"/>
              <a:t>Nabhi: materialistic attention</a:t>
            </a:r>
            <a:endParaRPr/>
          </a:p>
          <a:p>
            <a:pPr indent="0" lvl="0" marL="0" rtl="0" algn="l">
              <a:spcBef>
                <a:spcPts val="1600"/>
              </a:spcBef>
              <a:spcAft>
                <a:spcPts val="0"/>
              </a:spcAft>
              <a:buNone/>
            </a:pPr>
            <a:r>
              <a:rPr lang="nl"/>
              <a:t>Heart:  fears</a:t>
            </a:r>
            <a:endParaRPr/>
          </a:p>
          <a:p>
            <a:pPr indent="0" lvl="0" marL="0" rtl="0" algn="l">
              <a:spcBef>
                <a:spcPts val="1600"/>
              </a:spcBef>
              <a:spcAft>
                <a:spcPts val="0"/>
              </a:spcAft>
              <a:buNone/>
            </a:pPr>
            <a:r>
              <a:rPr lang="nl"/>
              <a:t>Vishuddhi: feeling guilty </a:t>
            </a:r>
            <a:endParaRPr/>
          </a:p>
          <a:p>
            <a:pPr indent="0" lvl="0" marL="0" rtl="0" algn="l">
              <a:spcBef>
                <a:spcPts val="1600"/>
              </a:spcBef>
              <a:spcAft>
                <a:spcPts val="0"/>
              </a:spcAft>
              <a:buNone/>
            </a:pPr>
            <a:r>
              <a:rPr lang="nl"/>
              <a:t>Agnya: thinking too much</a:t>
            </a:r>
            <a:endParaRPr/>
          </a:p>
          <a:p>
            <a:pPr indent="0" lvl="0" marL="0" rtl="0" algn="l">
              <a:spcBef>
                <a:spcPts val="1600"/>
              </a:spcBef>
              <a:spcAft>
                <a:spcPts val="0"/>
              </a:spcAft>
              <a:buNone/>
            </a:pPr>
            <a:r>
              <a:rPr lang="nl"/>
              <a:t>In short, if you let your Ego and Superego rule (over) you</a:t>
            </a:r>
            <a:endParaRPr/>
          </a:p>
          <a:p>
            <a:pPr indent="0" lvl="0" marL="0" rtl="0" algn="l">
              <a:spcBef>
                <a:spcPts val="1600"/>
              </a:spcBef>
              <a:spcAft>
                <a:spcPts val="1600"/>
              </a:spcAft>
              <a:buNone/>
            </a:pPr>
            <a:r>
              <a:t/>
            </a:r>
            <a:endParaRPr/>
          </a:p>
        </p:txBody>
      </p:sp>
      <p:pic>
        <p:nvPicPr>
          <p:cNvPr id="114" name="Google Shape;114;p19"/>
          <p:cNvPicPr preferRelativeResize="0"/>
          <p:nvPr/>
        </p:nvPicPr>
        <p:blipFill>
          <a:blip r:embed="rId3">
            <a:alphaModFix/>
          </a:blip>
          <a:stretch>
            <a:fillRect/>
          </a:stretch>
        </p:blipFill>
        <p:spPr>
          <a:xfrm>
            <a:off x="6291500" y="2780500"/>
            <a:ext cx="2540800" cy="16948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0"/>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Without an awakened Kundalini...</a:t>
            </a:r>
            <a:endParaRPr/>
          </a:p>
        </p:txBody>
      </p:sp>
      <p:sp>
        <p:nvSpPr>
          <p:cNvPr id="120" name="Google Shape;120;p20"/>
          <p:cNvSpPr txBox="1"/>
          <p:nvPr>
            <p:ph idx="1" type="body"/>
          </p:nvPr>
        </p:nvSpPr>
        <p:spPr>
          <a:xfrm>
            <a:off x="311700" y="1417800"/>
            <a:ext cx="8520600" cy="315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No </a:t>
            </a:r>
            <a:r>
              <a:rPr lang="nl"/>
              <a:t>thoughtless awareness</a:t>
            </a:r>
            <a:endParaRPr/>
          </a:p>
          <a:p>
            <a:pPr indent="0" lvl="0" marL="0" rtl="0" algn="l">
              <a:spcBef>
                <a:spcPts val="1600"/>
              </a:spcBef>
              <a:spcAft>
                <a:spcPts val="0"/>
              </a:spcAft>
              <a:buNone/>
            </a:pPr>
            <a:r>
              <a:rPr lang="nl"/>
              <a:t>No</a:t>
            </a:r>
            <a:r>
              <a:rPr lang="nl"/>
              <a:t> vibrations, nor using or giving vibrations</a:t>
            </a:r>
            <a:endParaRPr/>
          </a:p>
          <a:p>
            <a:pPr indent="0" lvl="0" marL="0" rtl="0" algn="l">
              <a:spcBef>
                <a:spcPts val="1600"/>
              </a:spcBef>
              <a:spcAft>
                <a:spcPts val="0"/>
              </a:spcAft>
              <a:buNone/>
            </a:pPr>
            <a:r>
              <a:rPr lang="nl"/>
              <a:t>No Divine Love in your heart</a:t>
            </a:r>
            <a:endParaRPr/>
          </a:p>
          <a:p>
            <a:pPr indent="0" lvl="0" marL="0" rtl="0" algn="l">
              <a:spcBef>
                <a:spcPts val="1600"/>
              </a:spcBef>
              <a:spcAft>
                <a:spcPts val="0"/>
              </a:spcAft>
              <a:buNone/>
            </a:pPr>
            <a:r>
              <a:rPr lang="nl"/>
              <a:t>Not becoming your own guru</a:t>
            </a:r>
            <a:endParaRPr/>
          </a:p>
          <a:p>
            <a:pPr indent="0" lvl="0" marL="0" rtl="0" algn="l">
              <a:spcBef>
                <a:spcPts val="1600"/>
              </a:spcBef>
              <a:spcAft>
                <a:spcPts val="0"/>
              </a:spcAft>
              <a:buNone/>
            </a:pPr>
            <a:r>
              <a:rPr lang="nl"/>
              <a:t>Sahasrara chakra does not open</a:t>
            </a:r>
            <a:endParaRPr/>
          </a:p>
          <a:p>
            <a:pPr indent="0" lvl="0" marL="0" rtl="0" algn="l">
              <a:spcBef>
                <a:spcPts val="1600"/>
              </a:spcBef>
              <a:spcAft>
                <a:spcPts val="1600"/>
              </a:spcAft>
              <a:buNone/>
            </a:pPr>
            <a:r>
              <a:t/>
            </a:r>
            <a:endParaRPr/>
          </a:p>
        </p:txBody>
      </p:sp>
      <p:pic>
        <p:nvPicPr>
          <p:cNvPr id="121" name="Google Shape;121;p20"/>
          <p:cNvPicPr preferRelativeResize="0"/>
          <p:nvPr/>
        </p:nvPicPr>
        <p:blipFill rotWithShape="1">
          <a:blip r:embed="rId3">
            <a:alphaModFix/>
          </a:blip>
          <a:srcRect b="0" l="0" r="0" t="0"/>
          <a:stretch/>
        </p:blipFill>
        <p:spPr>
          <a:xfrm>
            <a:off x="6009100" y="3024726"/>
            <a:ext cx="3134900" cy="2004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1"/>
          <p:cNvSpPr txBox="1"/>
          <p:nvPr>
            <p:ph type="title"/>
          </p:nvPr>
        </p:nvSpPr>
        <p:spPr>
          <a:xfrm>
            <a:off x="311700" y="372725"/>
            <a:ext cx="8520600" cy="64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The Kundalini gives you enlightenment</a:t>
            </a:r>
            <a:endParaRPr/>
          </a:p>
        </p:txBody>
      </p:sp>
      <p:sp>
        <p:nvSpPr>
          <p:cNvPr id="127" name="Google Shape;127;p21"/>
          <p:cNvSpPr txBox="1"/>
          <p:nvPr>
            <p:ph idx="1" type="body"/>
          </p:nvPr>
        </p:nvSpPr>
        <p:spPr>
          <a:xfrm>
            <a:off x="311700" y="1417800"/>
            <a:ext cx="5885100" cy="3150900"/>
          </a:xfrm>
          <a:prstGeom prst="rect">
            <a:avLst/>
          </a:prstGeom>
        </p:spPr>
        <p:txBody>
          <a:bodyPr anchorCtr="0" anchor="t" bIns="91425" lIns="91425" spcFirstLastPara="1" rIns="91425" wrap="square" tIns="91425">
            <a:noAutofit/>
          </a:bodyPr>
          <a:lstStyle/>
          <a:p>
            <a:pPr indent="0" lvl="0" marL="0" rtl="0" algn="l">
              <a:lnSpc>
                <a:spcPct val="100000"/>
              </a:lnSpc>
              <a:spcBef>
                <a:spcPts val="520"/>
              </a:spcBef>
              <a:spcAft>
                <a:spcPts val="0"/>
              </a:spcAft>
              <a:buNone/>
            </a:pPr>
            <a:r>
              <a:rPr lang="nl" sz="2000">
                <a:solidFill>
                  <a:srgbClr val="FFFFCC"/>
                </a:solidFill>
                <a:latin typeface="Times New Roman"/>
                <a:ea typeface="Times New Roman"/>
                <a:cs typeface="Times New Roman"/>
                <a:sym typeface="Times New Roman"/>
              </a:rPr>
              <a:t>Very special power inside you</a:t>
            </a:r>
            <a:endParaRPr sz="2000">
              <a:solidFill>
                <a:srgbClr val="FFFFCC"/>
              </a:solidFill>
              <a:latin typeface="Times New Roman"/>
              <a:ea typeface="Times New Roman"/>
              <a:cs typeface="Times New Roman"/>
              <a:sym typeface="Times New Roman"/>
            </a:endParaRPr>
          </a:p>
          <a:p>
            <a:pPr indent="0" lvl="0" marL="0" rtl="0" algn="l">
              <a:lnSpc>
                <a:spcPct val="100000"/>
              </a:lnSpc>
              <a:spcBef>
                <a:spcPts val="520"/>
              </a:spcBef>
              <a:spcAft>
                <a:spcPts val="0"/>
              </a:spcAft>
              <a:buNone/>
            </a:pPr>
            <a:r>
              <a:rPr lang="nl" sz="2000">
                <a:solidFill>
                  <a:srgbClr val="FFFFCC"/>
                </a:solidFill>
                <a:latin typeface="Times New Roman"/>
                <a:ea typeface="Times New Roman"/>
                <a:cs typeface="Times New Roman"/>
                <a:sym typeface="Times New Roman"/>
              </a:rPr>
              <a:t>She brings you into meditation </a:t>
            </a:r>
            <a:endParaRPr sz="2000">
              <a:solidFill>
                <a:srgbClr val="FFFFCC"/>
              </a:solidFill>
              <a:latin typeface="Times New Roman"/>
              <a:ea typeface="Times New Roman"/>
              <a:cs typeface="Times New Roman"/>
              <a:sym typeface="Times New Roman"/>
            </a:endParaRPr>
          </a:p>
          <a:p>
            <a:pPr indent="0" lvl="0" marL="0" rtl="0" algn="l">
              <a:lnSpc>
                <a:spcPct val="100000"/>
              </a:lnSpc>
              <a:spcBef>
                <a:spcPts val="520"/>
              </a:spcBef>
              <a:spcAft>
                <a:spcPts val="0"/>
              </a:spcAft>
              <a:buNone/>
            </a:pPr>
            <a:r>
              <a:t/>
            </a:r>
            <a:endParaRPr sz="2000">
              <a:solidFill>
                <a:srgbClr val="FFFFCC"/>
              </a:solidFill>
              <a:latin typeface="Times New Roman"/>
              <a:ea typeface="Times New Roman"/>
              <a:cs typeface="Times New Roman"/>
              <a:sym typeface="Times New Roman"/>
            </a:endParaRPr>
          </a:p>
          <a:p>
            <a:pPr indent="0" lvl="0" marL="0" rtl="0" algn="l">
              <a:lnSpc>
                <a:spcPct val="100000"/>
              </a:lnSpc>
              <a:spcBef>
                <a:spcPts val="520"/>
              </a:spcBef>
              <a:spcAft>
                <a:spcPts val="0"/>
              </a:spcAft>
              <a:buNone/>
            </a:pPr>
            <a:r>
              <a:rPr lang="nl" sz="2000">
                <a:solidFill>
                  <a:srgbClr val="FFFFCC"/>
                </a:solidFill>
                <a:latin typeface="Times New Roman"/>
                <a:ea typeface="Times New Roman"/>
                <a:cs typeface="Times New Roman"/>
                <a:sym typeface="Times New Roman"/>
              </a:rPr>
              <a:t>Without meditation, you lose Her power</a:t>
            </a:r>
            <a:endParaRPr sz="2000">
              <a:solidFill>
                <a:srgbClr val="FFFFCC"/>
              </a:solidFill>
              <a:latin typeface="Times New Roman"/>
              <a:ea typeface="Times New Roman"/>
              <a:cs typeface="Times New Roman"/>
              <a:sym typeface="Times New Roman"/>
            </a:endParaRPr>
          </a:p>
          <a:p>
            <a:pPr indent="0" lvl="0" marL="0" rtl="0" algn="l">
              <a:lnSpc>
                <a:spcPct val="100000"/>
              </a:lnSpc>
              <a:spcBef>
                <a:spcPts val="520"/>
              </a:spcBef>
              <a:spcAft>
                <a:spcPts val="0"/>
              </a:spcAft>
              <a:buNone/>
            </a:pPr>
            <a:r>
              <a:t/>
            </a:r>
            <a:endParaRPr sz="2000">
              <a:solidFill>
                <a:srgbClr val="FFFFCC"/>
              </a:solidFill>
              <a:latin typeface="Times New Roman"/>
              <a:ea typeface="Times New Roman"/>
              <a:cs typeface="Times New Roman"/>
              <a:sym typeface="Times New Roman"/>
            </a:endParaRPr>
          </a:p>
          <a:p>
            <a:pPr indent="0" lvl="0" marL="0" rtl="0" algn="l">
              <a:lnSpc>
                <a:spcPct val="100000"/>
              </a:lnSpc>
              <a:spcBef>
                <a:spcPts val="520"/>
              </a:spcBef>
              <a:spcAft>
                <a:spcPts val="0"/>
              </a:spcAft>
              <a:buNone/>
            </a:pPr>
            <a:r>
              <a:rPr lang="nl" sz="2000">
                <a:solidFill>
                  <a:srgbClr val="FFFFCC"/>
                </a:solidFill>
                <a:latin typeface="Times New Roman"/>
                <a:ea typeface="Times New Roman"/>
                <a:cs typeface="Times New Roman"/>
                <a:sym typeface="Times New Roman"/>
              </a:rPr>
              <a:t>Collective meditation, condition to keep growing</a:t>
            </a:r>
            <a:endParaRPr sz="2000">
              <a:solidFill>
                <a:srgbClr val="FFFFCC"/>
              </a:solidFill>
              <a:latin typeface="Times New Roman"/>
              <a:ea typeface="Times New Roman"/>
              <a:cs typeface="Times New Roman"/>
              <a:sym typeface="Times New Roman"/>
            </a:endParaRPr>
          </a:p>
          <a:p>
            <a:pPr indent="0" lvl="0" marL="0" rtl="0" algn="l">
              <a:lnSpc>
                <a:spcPct val="100000"/>
              </a:lnSpc>
              <a:spcBef>
                <a:spcPts val="520"/>
              </a:spcBef>
              <a:spcAft>
                <a:spcPts val="0"/>
              </a:spcAft>
              <a:buNone/>
            </a:pPr>
            <a:r>
              <a:t/>
            </a:r>
            <a:endParaRPr sz="2000">
              <a:solidFill>
                <a:srgbClr val="FFFFCC"/>
              </a:solidFill>
              <a:latin typeface="Times New Roman"/>
              <a:ea typeface="Times New Roman"/>
              <a:cs typeface="Times New Roman"/>
              <a:sym typeface="Times New Roman"/>
            </a:endParaRPr>
          </a:p>
          <a:p>
            <a:pPr indent="0" lvl="0" marL="0" rtl="0" algn="l">
              <a:lnSpc>
                <a:spcPct val="100000"/>
              </a:lnSpc>
              <a:spcBef>
                <a:spcPts val="520"/>
              </a:spcBef>
              <a:spcAft>
                <a:spcPts val="0"/>
              </a:spcAft>
              <a:buNone/>
            </a:pPr>
            <a:r>
              <a:t/>
            </a:r>
            <a:endParaRPr sz="2000">
              <a:solidFill>
                <a:srgbClr val="FFFFCC"/>
              </a:solidFill>
              <a:latin typeface="Times New Roman"/>
              <a:ea typeface="Times New Roman"/>
              <a:cs typeface="Times New Roman"/>
              <a:sym typeface="Times New Roman"/>
            </a:endParaRPr>
          </a:p>
          <a:p>
            <a:pPr indent="0" lvl="0" marL="0" rtl="0" algn="l">
              <a:lnSpc>
                <a:spcPct val="100000"/>
              </a:lnSpc>
              <a:spcBef>
                <a:spcPts val="520"/>
              </a:spcBef>
              <a:spcAft>
                <a:spcPts val="0"/>
              </a:spcAft>
              <a:buNone/>
            </a:pPr>
            <a:r>
              <a:t/>
            </a:r>
            <a:endParaRPr sz="2800">
              <a:solidFill>
                <a:srgbClr val="FFFFCC"/>
              </a:solidFill>
              <a:latin typeface="Times New Roman"/>
              <a:ea typeface="Times New Roman"/>
              <a:cs typeface="Times New Roman"/>
              <a:sym typeface="Times New Roman"/>
            </a:endParaRPr>
          </a:p>
        </p:txBody>
      </p:sp>
      <p:pic>
        <p:nvPicPr>
          <p:cNvPr id="128" name="Google Shape;128;p21"/>
          <p:cNvPicPr preferRelativeResize="0"/>
          <p:nvPr/>
        </p:nvPicPr>
        <p:blipFill>
          <a:blip r:embed="rId3">
            <a:alphaModFix/>
          </a:blip>
          <a:stretch>
            <a:fillRect/>
          </a:stretch>
        </p:blipFill>
        <p:spPr>
          <a:xfrm>
            <a:off x="6196950" y="1017725"/>
            <a:ext cx="2947050" cy="37812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Blue &amp; Gold">
  <a:themeElements>
    <a:clrScheme name="Blue &amp; Gold">
      <a:dk1>
        <a:srgbClr val="FFFFFF"/>
      </a:dk1>
      <a:lt1>
        <a:srgbClr val="01AFD1"/>
      </a:lt1>
      <a:dk2>
        <a:srgbClr val="1E2D31"/>
      </a:dk2>
      <a:lt2>
        <a:srgbClr val="BFC7CA"/>
      </a:lt2>
      <a:accent1>
        <a:srgbClr val="006F85"/>
      </a:accent1>
      <a:accent2>
        <a:srgbClr val="AF4345"/>
      </a:accent2>
      <a:accent3>
        <a:srgbClr val="47D06A"/>
      </a:accent3>
      <a:accent4>
        <a:srgbClr val="F58F8F"/>
      </a:accent4>
      <a:accent5>
        <a:srgbClr val="F6CD4C"/>
      </a:accent5>
      <a:accent6>
        <a:srgbClr val="F8E71C"/>
      </a:accent6>
      <a:hlink>
        <a:srgbClr val="F6CD4C"/>
      </a:hlink>
      <a:folHlink>
        <a:srgbClr val="F6CD4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