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lvl1pPr>
      <a:defRPr>
        <a:latin typeface="+mn-lt"/>
        <a:ea typeface="+mn-ea"/>
        <a:cs typeface="+mn-cs"/>
        <a:sym typeface="Avenir Roman"/>
      </a:defRPr>
    </a:lvl1pPr>
    <a:lvl2pPr>
      <a:defRPr>
        <a:latin typeface="+mn-lt"/>
        <a:ea typeface="+mn-ea"/>
        <a:cs typeface="+mn-cs"/>
        <a:sym typeface="Avenir Roman"/>
      </a:defRPr>
    </a:lvl2pPr>
    <a:lvl3pPr>
      <a:defRPr>
        <a:latin typeface="+mn-lt"/>
        <a:ea typeface="+mn-ea"/>
        <a:cs typeface="+mn-cs"/>
        <a:sym typeface="Avenir Roman"/>
      </a:defRPr>
    </a:lvl3pPr>
    <a:lvl4pPr>
      <a:defRPr>
        <a:latin typeface="+mn-lt"/>
        <a:ea typeface="+mn-ea"/>
        <a:cs typeface="+mn-cs"/>
        <a:sym typeface="Avenir Roman"/>
      </a:defRPr>
    </a:lvl4pPr>
    <a:lvl5pPr>
      <a:defRPr>
        <a:latin typeface="+mn-lt"/>
        <a:ea typeface="+mn-ea"/>
        <a:cs typeface="+mn-cs"/>
        <a:sym typeface="Avenir Roman"/>
      </a:defRPr>
    </a:lvl5pPr>
    <a:lvl6pPr>
      <a:defRPr>
        <a:latin typeface="+mn-lt"/>
        <a:ea typeface="+mn-ea"/>
        <a:cs typeface="+mn-cs"/>
        <a:sym typeface="Avenir Roman"/>
      </a:defRPr>
    </a:lvl6pPr>
    <a:lvl7pPr>
      <a:defRPr>
        <a:latin typeface="+mn-lt"/>
        <a:ea typeface="+mn-ea"/>
        <a:cs typeface="+mn-cs"/>
        <a:sym typeface="Avenir Roman"/>
      </a:defRPr>
    </a:lvl7pPr>
    <a:lvl8pPr>
      <a:defRPr>
        <a:latin typeface="+mn-lt"/>
        <a:ea typeface="+mn-ea"/>
        <a:cs typeface="+mn-cs"/>
        <a:sym typeface="Avenir Roman"/>
      </a:defRPr>
    </a:lvl8pPr>
    <a:lvl9pPr>
      <a:defRPr>
        <a:latin typeface="+mn-lt"/>
        <a:ea typeface="+mn-ea"/>
        <a:cs typeface="+mn-cs"/>
        <a:sym typeface="Avenir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3E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venir Book"/>
          <a:ea typeface="Avenir Book"/>
          <a:cs typeface="Avenir Book"/>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DD4EA"/>
          </a:solidFill>
        </a:fill>
      </a:tcStyle>
    </a:wholeTbl>
    <a:band2H>
      <a:tcTxStyle/>
      <a:tcStyle>
        <a:tcBdr/>
        <a:fill>
          <a:solidFill>
            <a:srgbClr val="E8EBF5"/>
          </a:solidFill>
        </a:fill>
      </a:tcStyle>
    </a:band2H>
    <a:firstCol>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72C4"/>
          </a:solidFill>
        </a:fill>
      </a:tcStyle>
    </a:firstCol>
    <a:lastRow>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72C4"/>
          </a:solidFill>
        </a:fill>
      </a:tcStyle>
    </a:lastRow>
    <a:firstRow>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72C4"/>
          </a:solidFill>
        </a:fill>
      </a:tcStyle>
    </a:firstRow>
  </a:tblStyle>
  <a:tblStyle styleId="{C7B018BB-80A7-4F77-B60F-C8B233D01FF8}" styleName="">
    <a:tblBg/>
    <a:wholeTbl>
      <a:tcTxStyle b="on" i="on">
        <a:font>
          <a:latin typeface="Avenir Book"/>
          <a:ea typeface="Avenir Book"/>
          <a:cs typeface="Avenir Book"/>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Avenir Book"/>
          <a:ea typeface="Avenir Book"/>
          <a:cs typeface="Avenir Book"/>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Avenir Book"/>
          <a:ea typeface="Avenir Book"/>
          <a:cs typeface="Avenir Book"/>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venir Book"/>
          <a:ea typeface="Avenir Book"/>
          <a:cs typeface="Avenir Book"/>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72C4"/>
          </a:solidFill>
        </a:fill>
      </a:tcStyle>
    </a:firstCol>
    <a:lastRow>
      <a:tcTxStyle b="on" i="on">
        <a:font>
          <a:latin typeface="Avenir Book"/>
          <a:ea typeface="Avenir Book"/>
          <a:cs typeface="Avenir Book"/>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venir Book"/>
          <a:ea typeface="Avenir Book"/>
          <a:cs typeface="Avenir Book"/>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472C4"/>
          </a:solidFill>
        </a:fill>
      </a:tcStyle>
    </a:firstRow>
  </a:tblStyle>
  <a:tblStyle styleId="{33BA23B1-9221-436E-865A-0063620EA4FD}" styleName="">
    <a:tblBg/>
    <a:wholeTbl>
      <a:tcTxStyle b="on" i="on">
        <a:font>
          <a:latin typeface="Avenir Book"/>
          <a:ea typeface="Avenir Book"/>
          <a:cs typeface="Avenir Book"/>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venir Book"/>
          <a:ea typeface="Avenir Book"/>
          <a:cs typeface="Avenir 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venir Book"/>
          <a:ea typeface="Avenir Book"/>
          <a:cs typeface="Avenir Book"/>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venir Book"/>
          <a:ea typeface="Avenir Book"/>
          <a:cs typeface="Avenir Book"/>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venir Book"/>
          <a:ea typeface="Avenir Book"/>
          <a:cs typeface="Avenir Book"/>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venir Book"/>
          <a:ea typeface="Avenir Book"/>
          <a:cs typeface="Avenir Book"/>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A" dirty="0"/>
          </a:p>
        </p:txBody>
      </p:sp>
    </p:spTree>
    <p:extLst>
      <p:ext uri="{BB962C8B-B14F-4D97-AF65-F5344CB8AC3E}">
        <p14:creationId xmlns:p14="http://schemas.microsoft.com/office/powerpoint/2010/main" val="41161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6" name="Shape 6"/>
          <p:cNvSpPr>
            <a:spLocks noGrp="1"/>
          </p:cNvSpPr>
          <p:nvPr>
            <p:ph type="title"/>
          </p:nvPr>
        </p:nvSpPr>
        <p:spPr>
          <a:xfrm>
            <a:off x="1524000" y="0"/>
            <a:ext cx="9144000" cy="3509963"/>
          </a:xfrm>
          <a:prstGeom prst="rect">
            <a:avLst/>
          </a:prstGeom>
        </p:spPr>
        <p:txBody>
          <a:bodyPr anchor="b"/>
          <a:lstStyle>
            <a:lvl1pPr algn="ctr">
              <a:defRPr sz="6000"/>
            </a:lvl1pPr>
          </a:lstStyle>
          <a:p>
            <a:pPr lvl="0">
              <a:defRPr sz="1800"/>
            </a:pPr>
            <a:r>
              <a:rPr sz="6000"/>
              <a:t>Title Text</a:t>
            </a:r>
          </a:p>
        </p:txBody>
      </p:sp>
      <p:sp>
        <p:nvSpPr>
          <p:cNvPr id="7" name="Shape 7"/>
          <p:cNvSpPr>
            <a:spLocks noGrp="1"/>
          </p:cNvSpPr>
          <p:nvPr>
            <p:ph type="body" idx="1"/>
          </p:nvPr>
        </p:nvSpPr>
        <p:spPr>
          <a:xfrm>
            <a:off x="1524000" y="3602037"/>
            <a:ext cx="9144000" cy="3255963"/>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43" name="Shape 43"/>
          <p:cNvSpPr>
            <a:spLocks noGrp="1"/>
          </p:cNvSpPr>
          <p:nvPr>
            <p:ph type="title"/>
          </p:nvPr>
        </p:nvSpPr>
        <p:spPr>
          <a:xfrm>
            <a:off x="8724900" y="0"/>
            <a:ext cx="2628900" cy="6542089"/>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838200" y="365125"/>
            <a:ext cx="7734300" cy="6492875"/>
          </a:xfrm>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14" name="Shape 14"/>
          <p:cNvSpPr>
            <a:spLocks noGrp="1"/>
          </p:cNvSpPr>
          <p:nvPr>
            <p:ph type="title"/>
          </p:nvPr>
        </p:nvSpPr>
        <p:spPr>
          <a:xfrm>
            <a:off x="831850" y="0"/>
            <a:ext cx="10515600" cy="4562475"/>
          </a:xfrm>
          <a:prstGeom prst="rect">
            <a:avLst/>
          </a:prstGeom>
        </p:spPr>
        <p:txBody>
          <a:bodyPr anchor="b"/>
          <a:lstStyle>
            <a:lvl1pPr>
              <a:defRPr sz="6000"/>
            </a:lvl1pPr>
          </a:lstStyle>
          <a:p>
            <a:pPr lvl="0">
              <a:defRPr sz="1800"/>
            </a:pPr>
            <a:r>
              <a:rPr sz="6000"/>
              <a:t>Title Text</a:t>
            </a:r>
          </a:p>
        </p:txBody>
      </p:sp>
      <p:sp>
        <p:nvSpPr>
          <p:cNvPr id="15" name="Shape 15"/>
          <p:cNvSpPr>
            <a:spLocks noGrp="1"/>
          </p:cNvSpPr>
          <p:nvPr>
            <p:ph type="body" idx="1"/>
          </p:nvPr>
        </p:nvSpPr>
        <p:spPr>
          <a:xfrm>
            <a:off x="831850" y="4589462"/>
            <a:ext cx="10515600" cy="226853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Inhoud van twee">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838200" y="1825625"/>
            <a:ext cx="5181600" cy="5032375"/>
          </a:xfrm>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22" name="Shape 22"/>
          <p:cNvSpPr>
            <a:spLocks noGrp="1"/>
          </p:cNvSpPr>
          <p:nvPr>
            <p:ph type="title"/>
          </p:nvPr>
        </p:nvSpPr>
        <p:spPr>
          <a:xfrm>
            <a:off x="839787" y="365125"/>
            <a:ext cx="10515601" cy="1325563"/>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26" name="Shape 26"/>
          <p:cNvSpPr>
            <a:spLocks noGrp="1"/>
          </p:cNvSpPr>
          <p:nvPr>
            <p:ph type="title"/>
          </p:nvPr>
        </p:nvSpPr>
        <p:spPr>
          <a:xfrm>
            <a:off x="838200" y="0"/>
            <a:ext cx="10515600" cy="2055813"/>
          </a:xfrm>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31" name="Shape 31"/>
          <p:cNvSpPr>
            <a:spLocks noGrp="1"/>
          </p:cNvSpPr>
          <p:nvPr>
            <p:ph type="title"/>
          </p:nvPr>
        </p:nvSpPr>
        <p:spPr>
          <a:xfrm>
            <a:off x="839787" y="0"/>
            <a:ext cx="3932240" cy="2057400"/>
          </a:xfrm>
          <a:prstGeom prst="rect">
            <a:avLst/>
          </a:prstGeom>
        </p:spPr>
        <p:txBody>
          <a:bodyPr anchor="b"/>
          <a:lstStyle>
            <a:lvl1pPr>
              <a:defRPr sz="3200"/>
            </a:lvl1pPr>
          </a:lstStyle>
          <a:p>
            <a:pPr lvl="0">
              <a:defRPr sz="1800"/>
            </a:pPr>
            <a:r>
              <a:rPr sz="3200"/>
              <a:t>Title Text</a:t>
            </a:r>
          </a:p>
        </p:txBody>
      </p:sp>
      <p:sp>
        <p:nvSpPr>
          <p:cNvPr id="32" name="Shape 32"/>
          <p:cNvSpPr>
            <a:spLocks noGrp="1"/>
          </p:cNvSpPr>
          <p:nvPr>
            <p:ph type="body" idx="1"/>
          </p:nvPr>
        </p:nvSpPr>
        <p:spPr>
          <a:xfrm>
            <a:off x="5183187" y="987425"/>
            <a:ext cx="6172202" cy="587057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35" name="Shape 35"/>
          <p:cNvSpPr>
            <a:spLocks noGrp="1"/>
          </p:cNvSpPr>
          <p:nvPr>
            <p:ph type="title"/>
          </p:nvPr>
        </p:nvSpPr>
        <p:spPr>
          <a:xfrm>
            <a:off x="839787" y="0"/>
            <a:ext cx="3932240" cy="2057400"/>
          </a:xfrm>
          <a:prstGeom prst="rect">
            <a:avLst/>
          </a:prstGeom>
        </p:spPr>
        <p:txBody>
          <a:bodyPr anchor="b"/>
          <a:lstStyle>
            <a:lvl1pPr>
              <a:defRPr sz="3200"/>
            </a:lvl1pPr>
          </a:lstStyle>
          <a:p>
            <a:pPr lvl="0">
              <a:defRPr sz="1800"/>
            </a:pPr>
            <a:r>
              <a:rPr sz="3200"/>
              <a:t>Title Text</a:t>
            </a:r>
          </a:p>
        </p:txBody>
      </p:sp>
      <p:sp>
        <p:nvSpPr>
          <p:cNvPr id="36" name="Shape 36"/>
          <p:cNvSpPr>
            <a:spLocks noGrp="1"/>
          </p:cNvSpPr>
          <p:nvPr>
            <p:ph type="body" idx="1"/>
          </p:nvPr>
        </p:nvSpPr>
        <p:spPr>
          <a:xfrm>
            <a:off x="839787" y="2057400"/>
            <a:ext cx="3932240" cy="4800600"/>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defRPr sz="1800"/>
            </a:pPr>
            <a:r>
              <a:rPr sz="1600"/>
              <a:t>Body Level One</a:t>
            </a:r>
          </a:p>
          <a:p>
            <a:pPr lvl="1">
              <a:defRPr sz="1800"/>
            </a:pPr>
            <a:r>
              <a:rPr sz="1600"/>
              <a:t>Body Level Two</a:t>
            </a:r>
          </a:p>
          <a:p>
            <a:pPr lvl="2">
              <a:defRPr sz="1800"/>
            </a:pPr>
            <a:r>
              <a:rPr sz="1600"/>
              <a:t>Body Level Three</a:t>
            </a:r>
          </a:p>
          <a:p>
            <a:pPr lvl="3">
              <a:defRPr sz="1800"/>
            </a:pPr>
            <a:r>
              <a:rPr sz="1600"/>
              <a:t>Body Level Four</a:t>
            </a:r>
          </a:p>
          <a:p>
            <a:pPr lvl="4">
              <a:defRPr sz="1800"/>
            </a:pPr>
            <a:r>
              <a:rPr sz="16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230186"/>
            <a:ext cx="10515600" cy="159544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pPr lvl="0">
              <a:defRPr sz="1800"/>
            </a:pPr>
            <a:r>
              <a:rPr sz="4400"/>
              <a:t>Title Text</a:t>
            </a:r>
          </a:p>
        </p:txBody>
      </p:sp>
      <p:sp>
        <p:nvSpPr>
          <p:cNvPr id="3" name="Shape 3"/>
          <p:cNvSpPr>
            <a:spLocks noGrp="1"/>
          </p:cNvSpPr>
          <p:nvPr>
            <p:ph type="body" idx="1"/>
          </p:nvPr>
        </p:nvSpPr>
        <p:spPr>
          <a:xfrm>
            <a:off x="838200" y="1825625"/>
            <a:ext cx="10515600" cy="503237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4" name="Shape 4"/>
          <p:cNvSpPr>
            <a:spLocks noGrp="1"/>
          </p:cNvSpPr>
          <p:nvPr>
            <p:ph type="sldNum" sz="quarter" idx="2"/>
          </p:nvPr>
        </p:nvSpPr>
        <p:spPr>
          <a:xfrm>
            <a:off x="8610600" y="6404291"/>
            <a:ext cx="2743200" cy="269239"/>
          </a:xfrm>
          <a:prstGeom prst="rect">
            <a:avLst/>
          </a:prstGeom>
          <a:ln w="12700">
            <a:miter lim="400000"/>
          </a:ln>
        </p:spPr>
        <p:txBody>
          <a:bodyPr lIns="45718" tIns="45718" rIns="45718" bIns="45718" anchor="ctr">
            <a:spAutoFit/>
          </a:bodyPr>
          <a:lstStyle>
            <a:lvl1pPr algn="r">
              <a:defRPr sz="1200">
                <a:solidFill>
                  <a:srgbClr val="888888"/>
                </a:solidFill>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nSpc>
          <a:spcPct val="90000"/>
        </a:lnSpc>
        <a:defRPr sz="4400">
          <a:latin typeface="Calibri Light"/>
          <a:ea typeface="Calibri Light"/>
          <a:cs typeface="Calibri Light"/>
          <a:sym typeface="Calibri Light"/>
        </a:defRPr>
      </a:lvl1pPr>
      <a:lvl2pPr>
        <a:lnSpc>
          <a:spcPct val="90000"/>
        </a:lnSpc>
        <a:defRPr sz="4400">
          <a:latin typeface="Calibri Light"/>
          <a:ea typeface="Calibri Light"/>
          <a:cs typeface="Calibri Light"/>
          <a:sym typeface="Calibri Light"/>
        </a:defRPr>
      </a:lvl2pPr>
      <a:lvl3pPr>
        <a:lnSpc>
          <a:spcPct val="90000"/>
        </a:lnSpc>
        <a:defRPr sz="4400">
          <a:latin typeface="Calibri Light"/>
          <a:ea typeface="Calibri Light"/>
          <a:cs typeface="Calibri Light"/>
          <a:sym typeface="Calibri Light"/>
        </a:defRPr>
      </a:lvl3pPr>
      <a:lvl4pPr>
        <a:lnSpc>
          <a:spcPct val="90000"/>
        </a:lnSpc>
        <a:defRPr sz="4400">
          <a:latin typeface="Calibri Light"/>
          <a:ea typeface="Calibri Light"/>
          <a:cs typeface="Calibri Light"/>
          <a:sym typeface="Calibri Light"/>
        </a:defRPr>
      </a:lvl4pPr>
      <a:lvl5pPr>
        <a:lnSpc>
          <a:spcPct val="90000"/>
        </a:lnSpc>
        <a:defRPr sz="4400">
          <a:latin typeface="Calibri Light"/>
          <a:ea typeface="Calibri Light"/>
          <a:cs typeface="Calibri Light"/>
          <a:sym typeface="Calibri Light"/>
        </a:defRPr>
      </a:lvl5pPr>
      <a:lvl6pPr>
        <a:lnSpc>
          <a:spcPct val="90000"/>
        </a:lnSpc>
        <a:defRPr sz="4400">
          <a:latin typeface="Calibri Light"/>
          <a:ea typeface="Calibri Light"/>
          <a:cs typeface="Calibri Light"/>
          <a:sym typeface="Calibri Light"/>
        </a:defRPr>
      </a:lvl6pPr>
      <a:lvl7pPr>
        <a:lnSpc>
          <a:spcPct val="90000"/>
        </a:lnSpc>
        <a:defRPr sz="4400">
          <a:latin typeface="Calibri Light"/>
          <a:ea typeface="Calibri Light"/>
          <a:cs typeface="Calibri Light"/>
          <a:sym typeface="Calibri Light"/>
        </a:defRPr>
      </a:lvl7pPr>
      <a:lvl8pPr>
        <a:lnSpc>
          <a:spcPct val="90000"/>
        </a:lnSpc>
        <a:defRPr sz="4400">
          <a:latin typeface="Calibri Light"/>
          <a:ea typeface="Calibri Light"/>
          <a:cs typeface="Calibri Light"/>
          <a:sym typeface="Calibri Light"/>
        </a:defRPr>
      </a:lvl8pPr>
      <a:lvl9pPr>
        <a:lnSpc>
          <a:spcPct val="90000"/>
        </a:lnSpc>
        <a:defRPr sz="4400">
          <a:latin typeface="Calibri Light"/>
          <a:ea typeface="Calibri Light"/>
          <a:cs typeface="Calibri Light"/>
          <a:sym typeface="Calibri Light"/>
        </a:defRPr>
      </a:lvl9pPr>
    </p:titleStyle>
    <p:bodyStyle>
      <a:lvl1pPr marL="228600" indent="-228600">
        <a:lnSpc>
          <a:spcPct val="90000"/>
        </a:lnSpc>
        <a:spcBef>
          <a:spcPts val="1000"/>
        </a:spcBef>
        <a:buSzPct val="100000"/>
        <a:buFont typeface="Arial"/>
        <a:buChar char="•"/>
        <a:defRPr sz="2800">
          <a:latin typeface="Calibri"/>
          <a:ea typeface="Calibri"/>
          <a:cs typeface="Calibri"/>
          <a:sym typeface="Calibri"/>
        </a:defRPr>
      </a:lvl1pPr>
      <a:lvl2pPr marL="723900" indent="-266700">
        <a:lnSpc>
          <a:spcPct val="90000"/>
        </a:lnSpc>
        <a:spcBef>
          <a:spcPts val="1000"/>
        </a:spcBef>
        <a:buSzPct val="100000"/>
        <a:buFont typeface="Arial"/>
        <a:buChar char="•"/>
        <a:defRPr sz="2800">
          <a:latin typeface="Calibri"/>
          <a:ea typeface="Calibri"/>
          <a:cs typeface="Calibri"/>
          <a:sym typeface="Calibri"/>
        </a:defRPr>
      </a:lvl2pPr>
      <a:lvl3pPr marL="1234438" indent="-320038">
        <a:lnSpc>
          <a:spcPct val="90000"/>
        </a:lnSpc>
        <a:spcBef>
          <a:spcPts val="1000"/>
        </a:spcBef>
        <a:buSzPct val="100000"/>
        <a:buFont typeface="Arial"/>
        <a:buChar char="•"/>
        <a:defRPr sz="2800">
          <a:latin typeface="Calibri"/>
          <a:ea typeface="Calibri"/>
          <a:cs typeface="Calibri"/>
          <a:sym typeface="Calibri"/>
        </a:defRPr>
      </a:lvl3pPr>
      <a:lvl4pPr marL="1727200" indent="-355600">
        <a:lnSpc>
          <a:spcPct val="90000"/>
        </a:lnSpc>
        <a:spcBef>
          <a:spcPts val="1000"/>
        </a:spcBef>
        <a:buSzPct val="100000"/>
        <a:buFont typeface="Arial"/>
        <a:buChar char="•"/>
        <a:defRPr sz="2800">
          <a:latin typeface="Calibri"/>
          <a:ea typeface="Calibri"/>
          <a:cs typeface="Calibri"/>
          <a:sym typeface="Calibri"/>
        </a:defRPr>
      </a:lvl4pPr>
      <a:lvl5pPr marL="2184400" indent="-355600">
        <a:lnSpc>
          <a:spcPct val="90000"/>
        </a:lnSpc>
        <a:spcBef>
          <a:spcPts val="1000"/>
        </a:spcBef>
        <a:buSzPct val="100000"/>
        <a:buFont typeface="Arial"/>
        <a:buChar char="•"/>
        <a:defRPr sz="2800">
          <a:latin typeface="Calibri"/>
          <a:ea typeface="Calibri"/>
          <a:cs typeface="Calibri"/>
          <a:sym typeface="Calibri"/>
        </a:defRPr>
      </a:lvl5pPr>
      <a:lvl6pPr marL="2641600" indent="-355600">
        <a:lnSpc>
          <a:spcPct val="90000"/>
        </a:lnSpc>
        <a:spcBef>
          <a:spcPts val="1000"/>
        </a:spcBef>
        <a:buSzPct val="100000"/>
        <a:buFont typeface="Arial"/>
        <a:buChar char="•"/>
        <a:defRPr sz="2800">
          <a:latin typeface="Calibri"/>
          <a:ea typeface="Calibri"/>
          <a:cs typeface="Calibri"/>
          <a:sym typeface="Calibri"/>
        </a:defRPr>
      </a:lvl6pPr>
      <a:lvl7pPr marL="3098800" indent="-355600">
        <a:lnSpc>
          <a:spcPct val="90000"/>
        </a:lnSpc>
        <a:spcBef>
          <a:spcPts val="1000"/>
        </a:spcBef>
        <a:buSzPct val="100000"/>
        <a:buFont typeface="Arial"/>
        <a:buChar char="•"/>
        <a:defRPr sz="2800">
          <a:latin typeface="Calibri"/>
          <a:ea typeface="Calibri"/>
          <a:cs typeface="Calibri"/>
          <a:sym typeface="Calibri"/>
        </a:defRPr>
      </a:lvl7pPr>
      <a:lvl8pPr marL="3556000" indent="-355600">
        <a:lnSpc>
          <a:spcPct val="90000"/>
        </a:lnSpc>
        <a:spcBef>
          <a:spcPts val="1000"/>
        </a:spcBef>
        <a:buSzPct val="100000"/>
        <a:buFont typeface="Arial"/>
        <a:buChar char="•"/>
        <a:defRPr sz="2800">
          <a:latin typeface="Calibri"/>
          <a:ea typeface="Calibri"/>
          <a:cs typeface="Calibri"/>
          <a:sym typeface="Calibri"/>
        </a:defRPr>
      </a:lvl8pPr>
      <a:lvl9pPr marL="4013200" indent="-355600">
        <a:lnSpc>
          <a:spcPct val="90000"/>
        </a:lnSpc>
        <a:spcBef>
          <a:spcPts val="1000"/>
        </a:spcBef>
        <a:buSzPct val="100000"/>
        <a:buFont typeface="Arial"/>
        <a:buChar char="•"/>
        <a:defRPr sz="28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algn="r">
        <a:defRPr sz="1200">
          <a:solidFill>
            <a:schemeClr val="tx1"/>
          </a:solidFill>
          <a:latin typeface="+mn-lt"/>
          <a:ea typeface="+mn-ea"/>
          <a:cs typeface="+mn-cs"/>
          <a:sym typeface="Calibri"/>
        </a:defRPr>
      </a:lvl2pPr>
      <a:lvl3pPr algn="r">
        <a:defRPr sz="1200">
          <a:solidFill>
            <a:schemeClr val="tx1"/>
          </a:solidFill>
          <a:latin typeface="+mn-lt"/>
          <a:ea typeface="+mn-ea"/>
          <a:cs typeface="+mn-cs"/>
          <a:sym typeface="Calibri"/>
        </a:defRPr>
      </a:lvl3pPr>
      <a:lvl4pPr algn="r">
        <a:defRPr sz="1200">
          <a:solidFill>
            <a:schemeClr val="tx1"/>
          </a:solidFill>
          <a:latin typeface="+mn-lt"/>
          <a:ea typeface="+mn-ea"/>
          <a:cs typeface="+mn-cs"/>
          <a:sym typeface="Calibri"/>
        </a:defRPr>
      </a:lvl4pPr>
      <a:lvl5pPr algn="r">
        <a:defRPr sz="1200">
          <a:solidFill>
            <a:schemeClr val="tx1"/>
          </a:solidFill>
          <a:latin typeface="+mn-lt"/>
          <a:ea typeface="+mn-ea"/>
          <a:cs typeface="+mn-cs"/>
          <a:sym typeface="Calibri"/>
        </a:defRPr>
      </a:lvl5pPr>
      <a:lvl6pPr algn="r">
        <a:defRPr sz="1200">
          <a:solidFill>
            <a:schemeClr val="tx1"/>
          </a:solidFill>
          <a:latin typeface="+mn-lt"/>
          <a:ea typeface="+mn-ea"/>
          <a:cs typeface="+mn-cs"/>
          <a:sym typeface="Calibri"/>
        </a:defRPr>
      </a:lvl6pPr>
      <a:lvl7pPr algn="r">
        <a:defRPr sz="1200">
          <a:solidFill>
            <a:schemeClr val="tx1"/>
          </a:solidFill>
          <a:latin typeface="+mn-lt"/>
          <a:ea typeface="+mn-ea"/>
          <a:cs typeface="+mn-cs"/>
          <a:sym typeface="Calibri"/>
        </a:defRPr>
      </a:lvl7pPr>
      <a:lvl8pPr algn="r">
        <a:defRPr sz="1200">
          <a:solidFill>
            <a:schemeClr val="tx1"/>
          </a:solidFill>
          <a:latin typeface="+mn-lt"/>
          <a:ea typeface="+mn-ea"/>
          <a:cs typeface="+mn-cs"/>
          <a:sym typeface="Calibri"/>
        </a:defRPr>
      </a:lvl8pPr>
      <a:lvl9pPr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p:nvPr>
        </p:nvSpPr>
        <p:spPr>
          <a:xfrm>
            <a:off x="838198" y="291089"/>
            <a:ext cx="10515601" cy="932690"/>
          </a:xfrm>
          <a:prstGeom prst="rect">
            <a:avLst/>
          </a:prstGeom>
        </p:spPr>
        <p:txBody>
          <a:bodyPr/>
          <a:lstStyle>
            <a:lvl1pPr defTabSz="905255">
              <a:defRPr sz="4752">
                <a:latin typeface="Avenir Book"/>
                <a:ea typeface="Avenir Book"/>
                <a:cs typeface="Avenir Book"/>
                <a:sym typeface="Avenir Book"/>
              </a:defRPr>
            </a:lvl1pPr>
          </a:lstStyle>
          <a:p>
            <a:pPr lvl="0">
              <a:defRPr sz="1800"/>
            </a:pPr>
            <a:r>
              <a:rPr lang="uk-UA" sz="4752" dirty="0"/>
              <a:t>Чакра</a:t>
            </a:r>
            <a:r>
              <a:rPr sz="4752" dirty="0"/>
              <a:t> </a:t>
            </a:r>
            <a:r>
              <a:rPr lang="uk-UA" sz="4752" dirty="0"/>
              <a:t>Серця</a:t>
            </a:r>
            <a:endParaRPr sz="4752" dirty="0"/>
          </a:p>
        </p:txBody>
      </p:sp>
      <p:sp>
        <p:nvSpPr>
          <p:cNvPr id="50" name="Shape 50"/>
          <p:cNvSpPr>
            <a:spLocks noGrp="1"/>
          </p:cNvSpPr>
          <p:nvPr>
            <p:ph type="body" idx="1"/>
          </p:nvPr>
        </p:nvSpPr>
        <p:spPr>
          <a:xfrm>
            <a:off x="838198" y="1335726"/>
            <a:ext cx="10515601" cy="420626"/>
          </a:xfrm>
          <a:prstGeom prst="rect">
            <a:avLst/>
          </a:prstGeom>
        </p:spPr>
        <p:txBody>
          <a:bodyPr/>
          <a:lstStyle>
            <a:lvl1pPr defTabSz="841247">
              <a:spcBef>
                <a:spcPts val="900"/>
              </a:spcBef>
              <a:defRPr sz="1840">
                <a:latin typeface="Avenir Book"/>
                <a:ea typeface="Avenir Book"/>
                <a:cs typeface="Avenir Book"/>
                <a:sym typeface="Avenir Book"/>
              </a:defRPr>
            </a:lvl1pPr>
          </a:lstStyle>
          <a:p>
            <a:pPr lvl="0">
              <a:defRPr sz="1800"/>
            </a:pPr>
            <a:r>
              <a:rPr lang="uk-UA" sz="1840" dirty="0"/>
              <a:t>Любов</a:t>
            </a:r>
            <a:r>
              <a:rPr sz="1840" dirty="0"/>
              <a:t> vs </a:t>
            </a:r>
            <a:r>
              <a:rPr lang="uk-UA" sz="1840" dirty="0"/>
              <a:t>Страх</a:t>
            </a:r>
            <a:endParaRPr sz="1840" dirty="0"/>
          </a:p>
        </p:txBody>
      </p:sp>
      <p:pic>
        <p:nvPicPr>
          <p:cNvPr id="51" name="image1.png"/>
          <p:cNvPicPr/>
          <p:nvPr/>
        </p:nvPicPr>
        <p:blipFill>
          <a:blip r:embed="rId2"/>
          <a:srcRect l="12334" t="16366" r="12667" b="8000"/>
          <a:stretch>
            <a:fillRect/>
          </a:stretch>
        </p:blipFill>
        <p:spPr>
          <a:xfrm>
            <a:off x="1878607" y="1868298"/>
            <a:ext cx="8434931" cy="478476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92705744_523430458372237_2713478187042956410_n.jpg"/>
          <p:cNvPicPr/>
          <p:nvPr/>
        </p:nvPicPr>
        <p:blipFill>
          <a:blip r:embed="rId3">
            <a:alphaModFix amt="39832"/>
          </a:blip>
          <a:stretch>
            <a:fillRect/>
          </a:stretch>
        </p:blipFill>
        <p:spPr>
          <a:xfrm>
            <a:off x="5307980" y="-17661"/>
            <a:ext cx="6893440" cy="6893440"/>
          </a:xfrm>
          <a:prstGeom prst="rect">
            <a:avLst/>
          </a:prstGeom>
          <a:ln w="12700">
            <a:miter lim="400000"/>
          </a:ln>
        </p:spPr>
      </p:pic>
      <p:sp>
        <p:nvSpPr>
          <p:cNvPr id="86" name="Shape 86"/>
          <p:cNvSpPr>
            <a:spLocks noGrp="1"/>
          </p:cNvSpPr>
          <p:nvPr>
            <p:ph type="title"/>
          </p:nvPr>
        </p:nvSpPr>
        <p:spPr>
          <a:xfrm>
            <a:off x="1740382" y="2001940"/>
            <a:ext cx="10982622" cy="1283484"/>
          </a:xfrm>
          <a:prstGeom prst="rect">
            <a:avLst/>
          </a:prstGeom>
        </p:spPr>
        <p:txBody>
          <a:bodyPr/>
          <a:lstStyle/>
          <a:p>
            <a:pPr lvl="0" algn="ctr" defTabSz="603504">
              <a:defRPr sz="1800"/>
            </a:pPr>
            <a:r>
              <a:rPr lang="uk-UA" sz="4000" dirty="0"/>
              <a:t>Любов - це те, що</a:t>
            </a:r>
            <a:br>
              <a:rPr lang="uk-UA" sz="4000" dirty="0"/>
            </a:br>
            <a:r>
              <a:rPr lang="uk-UA" sz="4000" dirty="0"/>
              <a:t>всіх нас поєднує</a:t>
            </a:r>
            <a:endParaRPr sz="3630" b="1" i="1" dirty="0">
              <a:latin typeface="Avenir Book"/>
              <a:ea typeface="Avenir Book"/>
              <a:cs typeface="Avenir Book"/>
              <a:sym typeface="Avenir Book"/>
            </a:endParaRPr>
          </a:p>
        </p:txBody>
      </p:sp>
      <p:sp>
        <p:nvSpPr>
          <p:cNvPr id="87" name="Shape 87"/>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10</a:t>
            </a:fld>
            <a:endParaRPr sz="1200">
              <a:solidFill>
                <a:srgbClr val="888888"/>
              </a:solidFill>
            </a:endParaRPr>
          </a:p>
        </p:txBody>
      </p:sp>
      <p:sp>
        <p:nvSpPr>
          <p:cNvPr id="88" name="Shape 88"/>
          <p:cNvSpPr/>
          <p:nvPr/>
        </p:nvSpPr>
        <p:spPr>
          <a:xfrm>
            <a:off x="332942" y="4493666"/>
            <a:ext cx="10503833" cy="138755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228600" lvl="0" indent="-228600">
              <a:lnSpc>
                <a:spcPct val="90000"/>
              </a:lnSpc>
              <a:spcBef>
                <a:spcPts val="1000"/>
              </a:spcBef>
              <a:buSzPct val="100000"/>
              <a:buFont typeface="Arial"/>
              <a:buChar char="•"/>
            </a:pPr>
            <a:r>
              <a:rPr lang="uk-UA" sz="2500" b="1" dirty="0">
                <a:latin typeface="Avenir Book"/>
                <a:ea typeface="Avenir Book"/>
                <a:cs typeface="Avenir Book"/>
                <a:sym typeface="Avenir Book"/>
              </a:rPr>
              <a:t>Піклування про добробут інших</a:t>
            </a:r>
          </a:p>
          <a:p>
            <a:pPr marL="228600" lvl="0" indent="-228600">
              <a:lnSpc>
                <a:spcPct val="90000"/>
              </a:lnSpc>
              <a:spcBef>
                <a:spcPts val="1000"/>
              </a:spcBef>
              <a:buSzPct val="100000"/>
              <a:buFont typeface="Arial"/>
              <a:buChar char="•"/>
            </a:pPr>
            <a:r>
              <a:rPr lang="uk-UA" sz="2500" b="1" dirty="0">
                <a:latin typeface="Avenir Book"/>
                <a:ea typeface="Avenir Book"/>
                <a:cs typeface="Avenir Book"/>
                <a:sym typeface="Avenir Book"/>
              </a:rPr>
              <a:t>Не чекаючи нічого натомість</a:t>
            </a:r>
          </a:p>
          <a:p>
            <a:pPr marL="228600" lvl="0" indent="-228600">
              <a:lnSpc>
                <a:spcPct val="90000"/>
              </a:lnSpc>
              <a:spcBef>
                <a:spcPts val="1000"/>
              </a:spcBef>
              <a:buSzPct val="100000"/>
              <a:buFont typeface="Arial"/>
              <a:buChar char="•"/>
            </a:pPr>
            <a:r>
              <a:rPr lang="uk-UA" sz="2500" b="1" dirty="0">
                <a:latin typeface="Avenir Book"/>
                <a:ea typeface="Avenir Book"/>
                <a:cs typeface="Avenir Book"/>
                <a:sym typeface="Avenir Book"/>
              </a:rPr>
              <a:t>Її джерело поза нашим розумінням, але ми можемо нею користуватись</a:t>
            </a:r>
            <a:endParaRPr sz="2500" b="1" dirty="0">
              <a:latin typeface="Avenir Book"/>
              <a:ea typeface="Avenir Book"/>
              <a:cs typeface="Avenir Book"/>
              <a:sym typeface="Avenir Book"/>
            </a:endParaRPr>
          </a:p>
        </p:txBody>
      </p:sp>
      <p:sp>
        <p:nvSpPr>
          <p:cNvPr id="89" name="Shape 89"/>
          <p:cNvSpPr/>
          <p:nvPr/>
        </p:nvSpPr>
        <p:spPr>
          <a:xfrm>
            <a:off x="525320" y="864500"/>
            <a:ext cx="4763479" cy="143115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r>
              <a:rPr lang="uk-UA" sz="2900" dirty="0"/>
              <a:t>Це універсальна цінність,</a:t>
            </a:r>
          </a:p>
          <a:p>
            <a:pPr lvl="0"/>
            <a:r>
              <a:rPr lang="uk-UA" sz="2900" dirty="0"/>
              <a:t>це прояв найкращого</a:t>
            </a:r>
          </a:p>
          <a:p>
            <a:pPr lvl="0"/>
            <a:r>
              <a:rPr lang="uk-UA" sz="2900" dirty="0"/>
              <a:t>в людській природі</a:t>
            </a:r>
            <a:endParaRPr sz="2900"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p:nvPr/>
        </p:nvSpPr>
        <p:spPr>
          <a:xfrm>
            <a:off x="678266" y="1459761"/>
            <a:ext cx="4554335" cy="31907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lnSpcReduction="10000"/>
          </a:bodyPr>
          <a:lstStyle/>
          <a:p>
            <a:pPr lvl="0" defTabSz="896111">
              <a:lnSpc>
                <a:spcPct val="90000"/>
              </a:lnSpc>
              <a:spcBef>
                <a:spcPts val="900"/>
              </a:spcBef>
            </a:pPr>
            <a:r>
              <a:rPr lang="en-US" sz="4900" dirty="0">
                <a:latin typeface="Avenir Book"/>
                <a:ea typeface="Avenir Book"/>
                <a:cs typeface="Avenir Book"/>
                <a:sym typeface="Avenir Book"/>
              </a:rPr>
              <a:t> </a:t>
            </a:r>
            <a:r>
              <a:rPr lang="uk-UA" sz="4900" dirty="0">
                <a:latin typeface="Avenir Book"/>
                <a:ea typeface="Avenir Book"/>
                <a:cs typeface="Avenir Book"/>
                <a:sym typeface="Avenir Book"/>
              </a:rPr>
              <a:t>ЛЮБОВ</a:t>
            </a:r>
            <a:r>
              <a:rPr sz="4900" dirty="0">
                <a:latin typeface="Avenir Book"/>
                <a:ea typeface="Avenir Book"/>
                <a:cs typeface="Avenir Book"/>
                <a:sym typeface="Avenir Book"/>
              </a:rPr>
              <a:t> </a:t>
            </a:r>
            <a:r>
              <a:rPr lang="uk-UA" sz="4900" dirty="0">
                <a:latin typeface="Avenir Book"/>
                <a:ea typeface="Avenir Book"/>
                <a:cs typeface="Avenir Book"/>
                <a:sym typeface="Avenir Book"/>
              </a:rPr>
              <a:t>=</a:t>
            </a:r>
            <a:endParaRPr sz="2744" dirty="0">
              <a:latin typeface="Avenir Book"/>
              <a:ea typeface="Avenir Book"/>
              <a:cs typeface="Avenir Book"/>
              <a:sym typeface="Avenir Book"/>
            </a:endParaRPr>
          </a:p>
          <a:p>
            <a:pPr lvl="0" defTabSz="896111">
              <a:lnSpc>
                <a:spcPct val="90000"/>
              </a:lnSpc>
              <a:spcBef>
                <a:spcPts val="900"/>
              </a:spcBef>
            </a:pPr>
            <a:r>
              <a:rPr lang="uk-UA" sz="2940" dirty="0">
                <a:latin typeface="Avenir Book"/>
                <a:ea typeface="Avenir Book"/>
                <a:cs typeface="Avenir Book"/>
                <a:sym typeface="Avenir Book"/>
              </a:rPr>
              <a:t>ЦЕ</a:t>
            </a:r>
            <a:r>
              <a:rPr sz="2940" dirty="0">
                <a:latin typeface="Avenir Book"/>
                <a:ea typeface="Avenir Book"/>
                <a:cs typeface="Avenir Book"/>
                <a:sym typeface="Avenir Book"/>
              </a:rPr>
              <a:t> </a:t>
            </a:r>
            <a:r>
              <a:rPr lang="uk-UA" sz="2940" dirty="0">
                <a:latin typeface="Avenir Book"/>
                <a:ea typeface="Avenir Book"/>
                <a:cs typeface="Avenir Book"/>
                <a:sym typeface="Avenir Book"/>
              </a:rPr>
              <a:t>Істина</a:t>
            </a:r>
            <a:r>
              <a:rPr sz="2940" dirty="0">
                <a:latin typeface="Avenir Book"/>
                <a:ea typeface="Avenir Book"/>
                <a:cs typeface="Avenir Book"/>
                <a:sym typeface="Avenir Book"/>
              </a:rPr>
              <a:t>, </a:t>
            </a:r>
            <a:r>
              <a:rPr lang="uk-UA" sz="2940" dirty="0">
                <a:latin typeface="Avenir Book"/>
                <a:ea typeface="Avenir Book"/>
                <a:cs typeface="Avenir Book"/>
                <a:sym typeface="Avenir Book"/>
              </a:rPr>
              <a:t>Свідомість</a:t>
            </a:r>
            <a:r>
              <a:rPr sz="2940" dirty="0">
                <a:latin typeface="Avenir Book"/>
                <a:ea typeface="Avenir Book"/>
                <a:cs typeface="Avenir Book"/>
                <a:sym typeface="Avenir Book"/>
              </a:rPr>
              <a:t> </a:t>
            </a:r>
            <a:r>
              <a:rPr lang="uk-UA" sz="2940" dirty="0">
                <a:latin typeface="Avenir Book"/>
                <a:ea typeface="Avenir Book"/>
                <a:cs typeface="Avenir Book"/>
                <a:sym typeface="Avenir Book"/>
              </a:rPr>
              <a:t>та Радість</a:t>
            </a:r>
            <a:endParaRPr sz="2940" dirty="0">
              <a:latin typeface="Avenir Book"/>
              <a:ea typeface="Avenir Book"/>
              <a:cs typeface="Avenir Book"/>
              <a:sym typeface="Avenir Book"/>
            </a:endParaRPr>
          </a:p>
          <a:p>
            <a:pPr lvl="0" defTabSz="896111">
              <a:lnSpc>
                <a:spcPct val="90000"/>
              </a:lnSpc>
              <a:spcBef>
                <a:spcPts val="900"/>
              </a:spcBef>
            </a:pPr>
            <a:r>
              <a:rPr lang="uk-UA" sz="2940" dirty="0">
                <a:latin typeface="Avenir Book"/>
                <a:ea typeface="Avenir Book"/>
                <a:cs typeface="Avenir Book"/>
                <a:sym typeface="Avenir Book"/>
              </a:rPr>
              <a:t>ВОНА</a:t>
            </a:r>
            <a:r>
              <a:rPr sz="2940" dirty="0">
                <a:latin typeface="Avenir Book"/>
                <a:ea typeface="Avenir Book"/>
                <a:cs typeface="Avenir Book"/>
                <a:sym typeface="Avenir Book"/>
              </a:rPr>
              <a:t> </a:t>
            </a:r>
            <a:r>
              <a:rPr lang="uk-UA" sz="2940" dirty="0">
                <a:latin typeface="Avenir Book"/>
                <a:ea typeface="Avenir Book"/>
                <a:cs typeface="Avenir Book"/>
                <a:sym typeface="Avenir Book"/>
              </a:rPr>
              <a:t>Універсальна та Безмежна</a:t>
            </a:r>
            <a:endParaRPr sz="2940" dirty="0">
              <a:latin typeface="Avenir Book"/>
              <a:ea typeface="Avenir Book"/>
              <a:cs typeface="Avenir Book"/>
              <a:sym typeface="Avenir Book"/>
            </a:endParaRPr>
          </a:p>
          <a:p>
            <a:pPr lvl="0" defTabSz="896111">
              <a:lnSpc>
                <a:spcPct val="90000"/>
              </a:lnSpc>
              <a:spcBef>
                <a:spcPts val="900"/>
              </a:spcBef>
            </a:pPr>
            <a:r>
              <a:rPr lang="uk-UA" sz="2940" dirty="0">
                <a:latin typeface="Avenir Book"/>
                <a:ea typeface="Avenir Book"/>
                <a:cs typeface="Avenir Book"/>
                <a:sym typeface="Avenir Book"/>
              </a:rPr>
              <a:t>ЦЕ Океан</a:t>
            </a:r>
            <a:endParaRPr sz="2940" dirty="0">
              <a:latin typeface="Avenir Book"/>
              <a:ea typeface="Avenir Book"/>
              <a:cs typeface="Avenir Book"/>
              <a:sym typeface="Avenir Book"/>
            </a:endParaRPr>
          </a:p>
          <a:p>
            <a:pPr lvl="0" defTabSz="896111">
              <a:lnSpc>
                <a:spcPct val="90000"/>
              </a:lnSpc>
              <a:spcBef>
                <a:spcPts val="900"/>
              </a:spcBef>
            </a:pPr>
            <a:r>
              <a:rPr lang="uk-UA" sz="2940" dirty="0">
                <a:latin typeface="Avenir Book"/>
                <a:ea typeface="Avenir Book"/>
                <a:cs typeface="Avenir Book"/>
                <a:sym typeface="Avenir Book"/>
              </a:rPr>
              <a:t>ВОНА</a:t>
            </a:r>
            <a:r>
              <a:rPr sz="2940" dirty="0">
                <a:latin typeface="Avenir Book"/>
                <a:ea typeface="Avenir Book"/>
                <a:cs typeface="Avenir Book"/>
                <a:sym typeface="Avenir Book"/>
              </a:rPr>
              <a:t> </a:t>
            </a:r>
            <a:r>
              <a:rPr lang="uk-UA" sz="2940" dirty="0">
                <a:latin typeface="Avenir Book"/>
                <a:ea typeface="Avenir Book"/>
                <a:cs typeface="Avenir Book"/>
                <a:sym typeface="Avenir Book"/>
              </a:rPr>
              <a:t>всередині нас</a:t>
            </a:r>
            <a:endParaRPr sz="2940" dirty="0">
              <a:latin typeface="Avenir Book"/>
              <a:ea typeface="Avenir Book"/>
              <a:cs typeface="Avenir Book"/>
              <a:sym typeface="Avenir Book"/>
            </a:endParaRPr>
          </a:p>
        </p:txBody>
      </p:sp>
      <p:pic>
        <p:nvPicPr>
          <p:cNvPr id="93" name="126492460_3235873539873734_438037283929193005_n.jpg"/>
          <p:cNvPicPr/>
          <p:nvPr/>
        </p:nvPicPr>
        <p:blipFill>
          <a:blip r:embed="rId2">
            <a:alphaModFix amt="73519"/>
          </a:blip>
          <a:stretch>
            <a:fillRect/>
          </a:stretch>
        </p:blipFill>
        <p:spPr>
          <a:xfrm>
            <a:off x="5335582" y="-1"/>
            <a:ext cx="6858001" cy="68580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title"/>
          </p:nvPr>
        </p:nvSpPr>
        <p:spPr>
          <a:xfrm>
            <a:off x="838200" y="365125"/>
            <a:ext cx="10515600" cy="1325563"/>
          </a:xfrm>
          <a:prstGeom prst="rect">
            <a:avLst/>
          </a:prstGeom>
        </p:spPr>
        <p:txBody>
          <a:bodyPr/>
          <a:lstStyle/>
          <a:p>
            <a:pPr lvl="0"/>
            <a:endParaRPr/>
          </a:p>
        </p:txBody>
      </p:sp>
      <p:sp>
        <p:nvSpPr>
          <p:cNvPr id="96" name="Shape 96"/>
          <p:cNvSpPr>
            <a:spLocks noGrp="1"/>
          </p:cNvSpPr>
          <p:nvPr>
            <p:ph type="body" idx="1"/>
          </p:nvPr>
        </p:nvSpPr>
        <p:spPr>
          <a:xfrm>
            <a:off x="838200" y="1825625"/>
            <a:ext cx="10515600" cy="4351338"/>
          </a:xfrm>
          <a:prstGeom prst="rect">
            <a:avLst/>
          </a:prstGeom>
        </p:spPr>
        <p:txBody>
          <a:bodyPr/>
          <a:lstStyle/>
          <a:p>
            <a:pPr lvl="0"/>
            <a:endParaRPr/>
          </a:p>
        </p:txBody>
      </p:sp>
      <p:pic>
        <p:nvPicPr>
          <p:cNvPr id="97" name="image6.png"/>
          <p:cNvPicPr/>
          <p:nvPr/>
        </p:nvPicPr>
        <p:blipFill>
          <a:blip r:embed="rId2"/>
          <a:srcRect l="21667" t="24651" r="23583" b="19407"/>
          <a:stretch>
            <a:fillRect/>
          </a:stretch>
        </p:blipFill>
        <p:spPr>
          <a:xfrm>
            <a:off x="355598" y="232038"/>
            <a:ext cx="11125202" cy="6393924"/>
          </a:xfrm>
          <a:prstGeom prst="rect">
            <a:avLst/>
          </a:prstGeom>
          <a:ln w="12700">
            <a:miter lim="400000"/>
          </a:ln>
        </p:spPr>
      </p:pic>
      <p:sp>
        <p:nvSpPr>
          <p:cNvPr id="2" name="TextBox 1">
            <a:extLst>
              <a:ext uri="{FF2B5EF4-FFF2-40B4-BE49-F238E27FC236}">
                <a16:creationId xmlns:a16="http://schemas.microsoft.com/office/drawing/2014/main" id="{B7434445-E1C2-2749-9323-CCFD6CF7F842}"/>
              </a:ext>
            </a:extLst>
          </p:cNvPr>
          <p:cNvSpPr txBox="1"/>
          <p:nvPr/>
        </p:nvSpPr>
        <p:spPr>
          <a:xfrm>
            <a:off x="4039000" y="5085885"/>
            <a:ext cx="3758397" cy="40010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uk-UA" sz="2000" b="0" i="0" u="none" strike="noStrike" cap="none" spc="0" normalizeH="0" baseline="0" dirty="0">
                <a:ln>
                  <a:noFill/>
                </a:ln>
                <a:solidFill>
                  <a:srgbClr val="000000"/>
                </a:solidFill>
                <a:effectLst/>
                <a:uFillTx/>
                <a:latin typeface="+mn-lt"/>
                <a:ea typeface="+mn-ea"/>
                <a:cs typeface="+mn-cs"/>
                <a:sym typeface="Avenir Roman"/>
              </a:rPr>
              <a:t> – Шрі </a:t>
            </a:r>
            <a:r>
              <a:rPr kumimoji="0" lang="uk-UA" sz="2000" b="0" i="0" u="none" strike="noStrike" cap="none" spc="0" normalizeH="0" baseline="0" dirty="0" err="1">
                <a:ln>
                  <a:noFill/>
                </a:ln>
                <a:solidFill>
                  <a:srgbClr val="000000"/>
                </a:solidFill>
                <a:effectLst/>
                <a:uFillTx/>
                <a:latin typeface="+mn-lt"/>
                <a:ea typeface="+mn-ea"/>
                <a:cs typeface="+mn-cs"/>
                <a:sym typeface="Avenir Roman"/>
              </a:rPr>
              <a:t>Матаджі</a:t>
            </a:r>
            <a:r>
              <a:rPr kumimoji="0" lang="uk-UA" sz="2000" b="0" i="0" u="none" strike="noStrike" cap="none" spc="0" normalizeH="0" baseline="0" dirty="0">
                <a:ln>
                  <a:noFill/>
                </a:ln>
                <a:solidFill>
                  <a:srgbClr val="000000"/>
                </a:solidFill>
                <a:effectLst/>
                <a:uFillTx/>
                <a:latin typeface="+mn-lt"/>
                <a:ea typeface="+mn-ea"/>
                <a:cs typeface="+mn-cs"/>
                <a:sym typeface="Avenir Roman"/>
              </a:rPr>
              <a:t> </a:t>
            </a:r>
            <a:r>
              <a:rPr kumimoji="0" lang="uk-UA" sz="2000" b="0" i="0" u="none" strike="noStrike" cap="none" spc="0" normalizeH="0" baseline="0" dirty="0" err="1">
                <a:ln>
                  <a:noFill/>
                </a:ln>
                <a:solidFill>
                  <a:srgbClr val="000000"/>
                </a:solidFill>
                <a:effectLst/>
                <a:uFillTx/>
                <a:latin typeface="+mn-lt"/>
                <a:ea typeface="+mn-ea"/>
                <a:cs typeface="+mn-cs"/>
                <a:sym typeface="Avenir Roman"/>
              </a:rPr>
              <a:t>Нірмала</a:t>
            </a:r>
            <a:r>
              <a:rPr kumimoji="0" lang="uk-UA" sz="2000" b="0" i="0" u="none" strike="noStrike" cap="none" spc="0" normalizeH="0" baseline="0" dirty="0">
                <a:ln>
                  <a:noFill/>
                </a:ln>
                <a:solidFill>
                  <a:srgbClr val="000000"/>
                </a:solidFill>
                <a:effectLst/>
                <a:uFillTx/>
                <a:latin typeface="+mn-lt"/>
                <a:ea typeface="+mn-ea"/>
                <a:cs typeface="+mn-cs"/>
                <a:sym typeface="Avenir Roman"/>
              </a:rPr>
              <a:t> Деві</a:t>
            </a:r>
            <a:endParaRPr kumimoji="0" lang="en-UA" sz="2000" b="0" i="0" u="none" strike="noStrike" cap="none" spc="0" normalizeH="0" baseline="0" dirty="0">
              <a:ln>
                <a:noFill/>
              </a:ln>
              <a:solidFill>
                <a:srgbClr val="000000"/>
              </a:solidFill>
              <a:effectLst/>
              <a:uFillTx/>
              <a:latin typeface="+mn-lt"/>
              <a:ea typeface="+mn-ea"/>
              <a:cs typeface="+mn-cs"/>
              <a:sym typeface="Avenir Roman"/>
            </a:endParaRPr>
          </a:p>
        </p:txBody>
      </p:sp>
      <p:sp>
        <p:nvSpPr>
          <p:cNvPr id="4" name="TextBox 3">
            <a:extLst>
              <a:ext uri="{FF2B5EF4-FFF2-40B4-BE49-F238E27FC236}">
                <a16:creationId xmlns:a16="http://schemas.microsoft.com/office/drawing/2014/main" id="{0F896F74-131B-2D4B-A8CE-DAF1D2FE30CF}"/>
              </a:ext>
            </a:extLst>
          </p:cNvPr>
          <p:cNvSpPr txBox="1"/>
          <p:nvPr/>
        </p:nvSpPr>
        <p:spPr>
          <a:xfrm>
            <a:off x="901700" y="1415488"/>
            <a:ext cx="10515600" cy="3600982"/>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uk-UA" sz="3600" dirty="0">
                <a:solidFill>
                  <a:schemeClr val="bg2">
                    <a:lumMod val="60000"/>
                    <a:lumOff val="40000"/>
                  </a:schemeClr>
                </a:solidFill>
              </a:rPr>
              <a:t>«І ця жіноча річ у кожній людині живе</a:t>
            </a:r>
            <a:br>
              <a:rPr lang="uk-UA" sz="3600" dirty="0">
                <a:solidFill>
                  <a:schemeClr val="bg2">
                    <a:lumMod val="60000"/>
                    <a:lumOff val="40000"/>
                  </a:schemeClr>
                </a:solidFill>
              </a:rPr>
            </a:br>
            <a:r>
              <a:rPr lang="uk-UA" sz="3600" dirty="0">
                <a:solidFill>
                  <a:schemeClr val="bg2">
                    <a:lumMod val="60000"/>
                    <a:lumOff val="40000"/>
                  </a:schemeClr>
                </a:solidFill>
              </a:rPr>
              <a:t>як </a:t>
            </a:r>
            <a:r>
              <a:rPr lang="uk-UA" sz="4000" dirty="0" err="1">
                <a:solidFill>
                  <a:schemeClr val="accent1">
                    <a:lumMod val="60000"/>
                    <a:lumOff val="40000"/>
                  </a:schemeClr>
                </a:solidFill>
              </a:rPr>
              <a:t>Кундаліні</a:t>
            </a:r>
            <a:r>
              <a:rPr lang="uk-UA" sz="3600" dirty="0">
                <a:solidFill>
                  <a:schemeClr val="bg2">
                    <a:lumMod val="60000"/>
                    <a:lumOff val="40000"/>
                  </a:schemeClr>
                </a:solidFill>
              </a:rPr>
              <a:t>, як ви бачили. І коли Вона</a:t>
            </a:r>
          </a:p>
          <a:p>
            <a:pPr marL="0" marR="0" indent="0" algn="ctr" defTabSz="914400" rtl="0" fontAlgn="auto" latinLnBrk="1" hangingPunct="0">
              <a:lnSpc>
                <a:spcPct val="100000"/>
              </a:lnSpc>
              <a:spcBef>
                <a:spcPts val="0"/>
              </a:spcBef>
              <a:spcAft>
                <a:spcPts val="0"/>
              </a:spcAft>
              <a:buClrTx/>
              <a:buSzTx/>
              <a:buFontTx/>
              <a:buNone/>
              <a:tabLst/>
            </a:pPr>
            <a:r>
              <a:rPr lang="uk-UA" sz="3600" dirty="0">
                <a:solidFill>
                  <a:schemeClr val="bg2">
                    <a:lumMod val="60000"/>
                    <a:lumOff val="40000"/>
                  </a:schemeClr>
                </a:solidFill>
              </a:rPr>
              <a:t>піднімається, Вона дає вам це нове </a:t>
            </a:r>
            <a:br>
              <a:rPr lang="uk-UA" sz="3600" dirty="0">
                <a:solidFill>
                  <a:schemeClr val="bg2">
                    <a:lumMod val="60000"/>
                    <a:lumOff val="40000"/>
                  </a:schemeClr>
                </a:solidFill>
              </a:rPr>
            </a:br>
            <a:r>
              <a:rPr lang="uk-UA" sz="3600" dirty="0">
                <a:solidFill>
                  <a:schemeClr val="bg2">
                    <a:lumMod val="60000"/>
                    <a:lumOff val="40000"/>
                  </a:schemeClr>
                </a:solidFill>
              </a:rPr>
              <a:t>усвідомлення, яке стає </a:t>
            </a:r>
            <a:r>
              <a:rPr lang="uk-UA" sz="4000" dirty="0">
                <a:solidFill>
                  <a:schemeClr val="accent1">
                    <a:lumMod val="60000"/>
                    <a:lumOff val="40000"/>
                  </a:schemeClr>
                </a:solidFill>
              </a:rPr>
              <a:t>співчуттям</a:t>
            </a:r>
            <a:r>
              <a:rPr lang="uk-UA" sz="3600" dirty="0">
                <a:solidFill>
                  <a:schemeClr val="bg2">
                    <a:lumMod val="60000"/>
                    <a:lumOff val="40000"/>
                  </a:schemeClr>
                </a:solidFill>
              </a:rPr>
              <a:t>, яке тече,</a:t>
            </a:r>
            <a:br>
              <a:rPr lang="uk-UA" sz="3600" dirty="0">
                <a:solidFill>
                  <a:schemeClr val="bg2">
                    <a:lumMod val="60000"/>
                    <a:lumOff val="40000"/>
                  </a:schemeClr>
                </a:solidFill>
              </a:rPr>
            </a:br>
            <a:r>
              <a:rPr lang="uk-UA" sz="3600" dirty="0">
                <a:solidFill>
                  <a:schemeClr val="bg2">
                    <a:lumMod val="60000"/>
                    <a:lumOff val="40000"/>
                  </a:schemeClr>
                </a:solidFill>
              </a:rPr>
              <a:t>яке стає заспокійливою, живильною</a:t>
            </a:r>
            <a:br>
              <a:rPr lang="uk-UA" sz="3600" dirty="0">
                <a:solidFill>
                  <a:schemeClr val="bg2">
                    <a:lumMod val="60000"/>
                    <a:lumOff val="40000"/>
                  </a:schemeClr>
                </a:solidFill>
              </a:rPr>
            </a:br>
            <a:r>
              <a:rPr lang="uk-UA" sz="3600" dirty="0">
                <a:solidFill>
                  <a:schemeClr val="bg2">
                    <a:lumMod val="60000"/>
                    <a:lumOff val="40000"/>
                  </a:schemeClr>
                </a:solidFill>
              </a:rPr>
              <a:t>енергією </a:t>
            </a:r>
            <a:r>
              <a:rPr lang="uk-UA" sz="4000" dirty="0">
                <a:solidFill>
                  <a:schemeClr val="accent1">
                    <a:lumMod val="60000"/>
                    <a:lumOff val="40000"/>
                  </a:schemeClr>
                </a:solidFill>
              </a:rPr>
              <a:t>Любові</a:t>
            </a:r>
            <a:r>
              <a:rPr lang="uk-UA" sz="3600" dirty="0">
                <a:solidFill>
                  <a:schemeClr val="bg2">
                    <a:lumMod val="60000"/>
                    <a:lumOff val="40000"/>
                  </a:schemeClr>
                </a:solidFill>
              </a:rPr>
              <a:t>».</a:t>
            </a:r>
            <a:endParaRPr kumimoji="0" lang="en-UA" sz="3600" b="0" i="0" u="none" strike="noStrike" cap="none" spc="0" normalizeH="0" baseline="0" dirty="0">
              <a:ln>
                <a:noFill/>
              </a:ln>
              <a:solidFill>
                <a:schemeClr val="bg2">
                  <a:lumMod val="60000"/>
                  <a:lumOff val="40000"/>
                </a:schemeClr>
              </a:solidFill>
              <a:effectLst/>
              <a:uFillTx/>
              <a:latin typeface="+mn-lt"/>
              <a:ea typeface="+mn-ea"/>
              <a:cs typeface="+mn-cs"/>
              <a:sym typeface="Avenir Roman"/>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99" name="Shape 99"/>
          <p:cNvSpPr>
            <a:spLocks noGrp="1"/>
          </p:cNvSpPr>
          <p:nvPr>
            <p:ph type="title"/>
          </p:nvPr>
        </p:nvSpPr>
        <p:spPr>
          <a:xfrm>
            <a:off x="914400" y="2766217"/>
            <a:ext cx="10515600" cy="1325564"/>
          </a:xfrm>
          <a:prstGeom prst="rect">
            <a:avLst/>
          </a:prstGeom>
        </p:spPr>
        <p:txBody>
          <a:bodyPr/>
          <a:lstStyle>
            <a:lvl1pPr algn="ctr" defTabSz="731519">
              <a:defRPr sz="8000" b="1">
                <a:solidFill>
                  <a:srgbClr val="FFFFFF"/>
                </a:solidFill>
                <a:latin typeface="Abadi"/>
                <a:ea typeface="Abadi"/>
                <a:cs typeface="Abadi"/>
                <a:sym typeface="Abadi"/>
              </a:defRPr>
            </a:lvl1pPr>
          </a:lstStyle>
          <a:p>
            <a:pPr lvl="0">
              <a:defRPr sz="1800" b="0">
                <a:solidFill>
                  <a:srgbClr val="000000"/>
                </a:solidFill>
              </a:defRPr>
            </a:pPr>
            <a:r>
              <a:rPr lang="uk-UA" sz="8000" b="1" dirty="0">
                <a:solidFill>
                  <a:srgbClr val="FFFFFF"/>
                </a:solidFill>
              </a:rPr>
              <a:t>СТРАХ</a:t>
            </a:r>
            <a:endParaRPr sz="8000" b="1" dirty="0">
              <a:solidFill>
                <a:srgbClr val="FFFFFF"/>
              </a:solidFill>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p:nvPr>
        </p:nvSpPr>
        <p:spPr>
          <a:xfrm>
            <a:off x="838200" y="365125"/>
            <a:ext cx="10515600" cy="1325563"/>
          </a:xfrm>
          <a:prstGeom prst="rect">
            <a:avLst/>
          </a:prstGeom>
        </p:spPr>
        <p:txBody>
          <a:bodyPr/>
          <a:lstStyle/>
          <a:p>
            <a:pPr lvl="0"/>
            <a:endParaRPr/>
          </a:p>
        </p:txBody>
      </p:sp>
      <p:sp>
        <p:nvSpPr>
          <p:cNvPr id="102" name="Shape 102"/>
          <p:cNvSpPr>
            <a:spLocks noGrp="1"/>
          </p:cNvSpPr>
          <p:nvPr>
            <p:ph type="body" idx="1"/>
          </p:nvPr>
        </p:nvSpPr>
        <p:spPr>
          <a:xfrm>
            <a:off x="838200" y="1825625"/>
            <a:ext cx="10515600" cy="4351338"/>
          </a:xfrm>
          <a:prstGeom prst="rect">
            <a:avLst/>
          </a:prstGeom>
        </p:spPr>
        <p:txBody>
          <a:bodyPr/>
          <a:lstStyle/>
          <a:p>
            <a:pPr lvl="0"/>
            <a:endParaRPr/>
          </a:p>
        </p:txBody>
      </p:sp>
      <p:pic>
        <p:nvPicPr>
          <p:cNvPr id="103" name="image8.png"/>
          <p:cNvPicPr/>
          <p:nvPr/>
        </p:nvPicPr>
        <p:blipFill>
          <a:blip r:embed="rId2"/>
          <a:srcRect l="21485" t="21529" r="22969" b="19581"/>
          <a:stretch>
            <a:fillRect/>
          </a:stretch>
        </p:blipFill>
        <p:spPr>
          <a:xfrm>
            <a:off x="490932" y="172965"/>
            <a:ext cx="11210045" cy="6685035"/>
          </a:xfrm>
          <a:prstGeom prst="rect">
            <a:avLst/>
          </a:prstGeom>
          <a:ln w="12700">
            <a:miter lim="400000"/>
          </a:ln>
        </p:spPr>
      </p:pic>
      <p:sp>
        <p:nvSpPr>
          <p:cNvPr id="2" name="TextBox 1">
            <a:extLst>
              <a:ext uri="{FF2B5EF4-FFF2-40B4-BE49-F238E27FC236}">
                <a16:creationId xmlns:a16="http://schemas.microsoft.com/office/drawing/2014/main" id="{13C5882C-3EEC-AB40-AB2F-15FA2C1F6ECC}"/>
              </a:ext>
            </a:extLst>
          </p:cNvPr>
          <p:cNvSpPr txBox="1"/>
          <p:nvPr/>
        </p:nvSpPr>
        <p:spPr>
          <a:xfrm>
            <a:off x="1049482" y="1490012"/>
            <a:ext cx="10304318" cy="3416316"/>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uk-UA" sz="3600" dirty="0">
                <a:solidFill>
                  <a:schemeClr val="bg2">
                    <a:lumMod val="60000"/>
                    <a:lumOff val="40000"/>
                  </a:schemeClr>
                </a:solidFill>
              </a:rPr>
              <a:t>«</a:t>
            </a:r>
            <a:r>
              <a:rPr lang="uk-UA" sz="3600" dirty="0">
                <a:solidFill>
                  <a:srgbClr val="BF3E3D"/>
                </a:solidFill>
              </a:rPr>
              <a:t>Страх</a:t>
            </a:r>
            <a:r>
              <a:rPr lang="uk-UA" sz="3600" dirty="0">
                <a:solidFill>
                  <a:schemeClr val="bg2">
                    <a:lumMod val="60000"/>
                    <a:lumOff val="40000"/>
                  </a:schemeClr>
                </a:solidFill>
              </a:rPr>
              <a:t> - це ланцюгова реакція в </a:t>
            </a:r>
            <a:r>
              <a:rPr lang="uk-UA" sz="3600" dirty="0">
                <a:solidFill>
                  <a:schemeClr val="accent1">
                    <a:lumMod val="60000"/>
                    <a:lumOff val="40000"/>
                  </a:schemeClr>
                </a:solidFill>
              </a:rPr>
              <a:t>мозку</a:t>
            </a:r>
            <a:r>
              <a:rPr lang="uk-UA" sz="3600" dirty="0">
                <a:solidFill>
                  <a:schemeClr val="bg2">
                    <a:lumMod val="60000"/>
                    <a:lumOff val="40000"/>
                  </a:schemeClr>
                </a:solidFill>
              </a:rPr>
              <a:t>, яка </a:t>
            </a:r>
            <a:endParaRPr lang="en-US" sz="3600" dirty="0">
              <a:solidFill>
                <a:schemeClr val="bg2">
                  <a:lumMod val="60000"/>
                  <a:lumOff val="40000"/>
                </a:schemeClr>
              </a:solidFill>
            </a:endParaRPr>
          </a:p>
          <a:p>
            <a:pPr marL="0" marR="0" indent="0" algn="ctr" defTabSz="914400" rtl="0" fontAlgn="auto" latinLnBrk="1" hangingPunct="0">
              <a:lnSpc>
                <a:spcPct val="100000"/>
              </a:lnSpc>
              <a:spcBef>
                <a:spcPts val="0"/>
              </a:spcBef>
              <a:spcAft>
                <a:spcPts val="0"/>
              </a:spcAft>
              <a:buClrTx/>
              <a:buSzTx/>
              <a:buFontTx/>
              <a:buNone/>
              <a:tabLst/>
            </a:pPr>
            <a:r>
              <a:rPr lang="uk-UA" sz="3600" dirty="0">
                <a:solidFill>
                  <a:schemeClr val="bg2">
                    <a:lumMod val="60000"/>
                    <a:lumOff val="40000"/>
                  </a:schemeClr>
                </a:solidFill>
              </a:rPr>
              <a:t>починається</a:t>
            </a:r>
            <a:r>
              <a:rPr lang="en-US" sz="3600" dirty="0">
                <a:solidFill>
                  <a:schemeClr val="bg2">
                    <a:lumMod val="60000"/>
                    <a:lumOff val="40000"/>
                  </a:schemeClr>
                </a:solidFill>
              </a:rPr>
              <a:t> </a:t>
            </a:r>
            <a:r>
              <a:rPr lang="uk-UA" sz="3600" dirty="0">
                <a:solidFill>
                  <a:schemeClr val="bg2">
                    <a:lumMod val="60000"/>
                    <a:lumOff val="40000"/>
                  </a:schemeClr>
                </a:solidFill>
              </a:rPr>
              <a:t>зі стресового стимулу і</a:t>
            </a:r>
          </a:p>
          <a:p>
            <a:pPr marL="0" marR="0" indent="0" algn="ctr" defTabSz="914400" rtl="0" fontAlgn="auto" latinLnBrk="1" hangingPunct="0">
              <a:lnSpc>
                <a:spcPct val="100000"/>
              </a:lnSpc>
              <a:spcBef>
                <a:spcPts val="0"/>
              </a:spcBef>
              <a:spcAft>
                <a:spcPts val="0"/>
              </a:spcAft>
              <a:buClrTx/>
              <a:buSzTx/>
              <a:buFontTx/>
              <a:buNone/>
              <a:tabLst/>
            </a:pPr>
            <a:r>
              <a:rPr lang="uk-UA" sz="3600" dirty="0">
                <a:solidFill>
                  <a:schemeClr val="bg2">
                    <a:lumMod val="60000"/>
                    <a:lumOff val="40000"/>
                  </a:schemeClr>
                </a:solidFill>
              </a:rPr>
              <a:t>закінчується виділенням хімічних речовин,</a:t>
            </a:r>
          </a:p>
          <a:p>
            <a:pPr marL="0" marR="0" indent="0" algn="ctr" defTabSz="914400" rtl="0" fontAlgn="auto" latinLnBrk="1" hangingPunct="0">
              <a:lnSpc>
                <a:spcPct val="100000"/>
              </a:lnSpc>
              <a:spcBef>
                <a:spcPts val="0"/>
              </a:spcBef>
              <a:spcAft>
                <a:spcPts val="0"/>
              </a:spcAft>
              <a:buClrTx/>
              <a:buSzTx/>
              <a:buFontTx/>
              <a:buNone/>
              <a:tabLst/>
            </a:pPr>
            <a:r>
              <a:rPr lang="uk-UA" sz="3600" dirty="0">
                <a:solidFill>
                  <a:schemeClr val="bg2">
                    <a:lumMod val="60000"/>
                    <a:lumOff val="40000"/>
                  </a:schemeClr>
                </a:solidFill>
              </a:rPr>
              <a:t>які спричиняють </a:t>
            </a:r>
            <a:r>
              <a:rPr lang="uk-UA" sz="3600" dirty="0">
                <a:solidFill>
                  <a:schemeClr val="accent1">
                    <a:lumMod val="60000"/>
                    <a:lumOff val="40000"/>
                  </a:schemeClr>
                </a:solidFill>
              </a:rPr>
              <a:t>серцебиття</a:t>
            </a:r>
            <a:r>
              <a:rPr lang="uk-UA" sz="3600" dirty="0">
                <a:solidFill>
                  <a:schemeClr val="bg2">
                    <a:lumMod val="60000"/>
                    <a:lumOff val="40000"/>
                  </a:schemeClr>
                </a:solidFill>
              </a:rPr>
              <a:t>, прискорене</a:t>
            </a:r>
          </a:p>
          <a:p>
            <a:pPr marL="0" marR="0" indent="0" algn="ctr" defTabSz="914400" rtl="0" fontAlgn="auto" latinLnBrk="1" hangingPunct="0">
              <a:lnSpc>
                <a:spcPct val="100000"/>
              </a:lnSpc>
              <a:spcBef>
                <a:spcPts val="0"/>
              </a:spcBef>
              <a:spcAft>
                <a:spcPts val="0"/>
              </a:spcAft>
              <a:buClrTx/>
              <a:buSzTx/>
              <a:buFontTx/>
              <a:buNone/>
              <a:tabLst/>
            </a:pPr>
            <a:r>
              <a:rPr lang="uk-UA" sz="3600" dirty="0">
                <a:solidFill>
                  <a:schemeClr val="bg2">
                    <a:lumMod val="60000"/>
                    <a:lumOff val="40000"/>
                  </a:schemeClr>
                </a:solidFill>
              </a:rPr>
              <a:t>дихання, </a:t>
            </a:r>
            <a:r>
              <a:rPr lang="uk-UA" sz="3600" dirty="0">
                <a:solidFill>
                  <a:schemeClr val="accent1">
                    <a:lumMod val="60000"/>
                    <a:lumOff val="40000"/>
                  </a:schemeClr>
                </a:solidFill>
              </a:rPr>
              <a:t>м’язове напруження </a:t>
            </a:r>
            <a:r>
              <a:rPr lang="uk-UA" sz="3600" dirty="0">
                <a:solidFill>
                  <a:schemeClr val="bg2">
                    <a:lumMod val="60000"/>
                    <a:lumOff val="40000"/>
                  </a:schemeClr>
                </a:solidFill>
              </a:rPr>
              <a:t>та інше.</a:t>
            </a:r>
            <a:endParaRPr lang="en-US" sz="3600" dirty="0">
              <a:solidFill>
                <a:schemeClr val="bg2">
                  <a:lumMod val="60000"/>
                  <a:lumOff val="40000"/>
                </a:schemeClr>
              </a:solidFill>
            </a:endParaRPr>
          </a:p>
          <a:p>
            <a:pPr marL="0" marR="0" indent="0" algn="ctr" defTabSz="914400" rtl="0" fontAlgn="auto" latinLnBrk="1" hangingPunct="0">
              <a:lnSpc>
                <a:spcPct val="100000"/>
              </a:lnSpc>
              <a:spcBef>
                <a:spcPts val="0"/>
              </a:spcBef>
              <a:spcAft>
                <a:spcPts val="0"/>
              </a:spcAft>
              <a:buClrTx/>
              <a:buSzTx/>
              <a:buFontTx/>
              <a:buNone/>
              <a:tabLst/>
            </a:pPr>
            <a:r>
              <a:rPr lang="uk-UA" sz="3600" dirty="0">
                <a:solidFill>
                  <a:schemeClr val="bg2">
                    <a:lumMod val="60000"/>
                    <a:lumOff val="40000"/>
                  </a:schemeClr>
                </a:solidFill>
              </a:rPr>
              <a:t>Також відоме як реакція </a:t>
            </a:r>
            <a:r>
              <a:rPr lang="en-US" sz="3600" dirty="0">
                <a:solidFill>
                  <a:schemeClr val="bg2">
                    <a:lumMod val="60000"/>
                    <a:lumOff val="40000"/>
                  </a:schemeClr>
                </a:solidFill>
              </a:rPr>
              <a:t>“</a:t>
            </a:r>
            <a:r>
              <a:rPr lang="uk-UA" sz="3600" dirty="0">
                <a:solidFill>
                  <a:schemeClr val="bg2">
                    <a:lumMod val="60000"/>
                    <a:lumOff val="40000"/>
                  </a:schemeClr>
                </a:solidFill>
              </a:rPr>
              <a:t>бий або біжи</a:t>
            </a:r>
            <a:r>
              <a:rPr lang="en-US" sz="3600" dirty="0">
                <a:solidFill>
                  <a:schemeClr val="bg2">
                    <a:lumMod val="60000"/>
                    <a:lumOff val="40000"/>
                  </a:schemeClr>
                </a:solidFill>
              </a:rPr>
              <a:t>”</a:t>
            </a:r>
            <a:r>
              <a:rPr lang="uk-UA" sz="3600" dirty="0">
                <a:solidFill>
                  <a:schemeClr val="bg2">
                    <a:lumMod val="60000"/>
                    <a:lumOff val="40000"/>
                  </a:schemeClr>
                </a:solidFill>
              </a:rPr>
              <a:t>».</a:t>
            </a:r>
            <a:endParaRPr kumimoji="0" lang="en-UA" sz="3600" b="0" i="0" strike="noStrike" cap="none" spc="0" normalizeH="0" baseline="0" dirty="0">
              <a:ln>
                <a:noFill/>
              </a:ln>
              <a:solidFill>
                <a:schemeClr val="bg2">
                  <a:lumMod val="60000"/>
                  <a:lumOff val="40000"/>
                </a:schemeClr>
              </a:solidFill>
              <a:effectLst/>
              <a:uFillTx/>
              <a:latin typeface="+mn-lt"/>
              <a:ea typeface="+mn-ea"/>
              <a:cs typeface="+mn-cs"/>
              <a:sym typeface="Avenir Roman"/>
            </a:endParaRPr>
          </a:p>
        </p:txBody>
      </p:sp>
      <p:sp>
        <p:nvSpPr>
          <p:cNvPr id="3" name="TextBox 2">
            <a:extLst>
              <a:ext uri="{FF2B5EF4-FFF2-40B4-BE49-F238E27FC236}">
                <a16:creationId xmlns:a16="http://schemas.microsoft.com/office/drawing/2014/main" id="{BE0BEFA4-4C93-214E-8BA9-E21B0DCE7A52}"/>
              </a:ext>
            </a:extLst>
          </p:cNvPr>
          <p:cNvSpPr txBox="1"/>
          <p:nvPr/>
        </p:nvSpPr>
        <p:spPr>
          <a:xfrm>
            <a:off x="3774328" y="5341593"/>
            <a:ext cx="4643255" cy="40010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000" b="1" dirty="0">
                <a:solidFill>
                  <a:srgbClr val="000000"/>
                </a:solidFill>
              </a:rPr>
              <a:t>– SCIENCE.HOWSTAFFWORKS.COM</a:t>
            </a:r>
            <a:endParaRPr kumimoji="0" lang="en-UA" sz="2000" b="1" u="none" strike="noStrike" cap="none" spc="0" normalizeH="0" baseline="0" dirty="0">
              <a:ln>
                <a:noFill/>
              </a:ln>
              <a:solidFill>
                <a:srgbClr val="000000"/>
              </a:solidFill>
              <a:effectLst/>
              <a:uFillTx/>
              <a:latin typeface="+mn-lt"/>
              <a:ea typeface="+mn-ea"/>
              <a:cs typeface="+mn-cs"/>
              <a:sym typeface="Avenir Roman"/>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image9.png"/>
          <p:cNvPicPr/>
          <p:nvPr/>
        </p:nvPicPr>
        <p:blipFill>
          <a:blip r:embed="rId2"/>
          <a:srcRect l="21333" t="22370" r="22499" b="14181"/>
          <a:stretch>
            <a:fillRect/>
          </a:stretch>
        </p:blipFill>
        <p:spPr>
          <a:xfrm>
            <a:off x="66099" y="138054"/>
            <a:ext cx="6956829" cy="4420593"/>
          </a:xfrm>
          <a:prstGeom prst="rect">
            <a:avLst/>
          </a:prstGeom>
          <a:ln w="12700">
            <a:miter lim="400000"/>
          </a:ln>
        </p:spPr>
      </p:pic>
      <p:sp>
        <p:nvSpPr>
          <p:cNvPr id="2" name="TextBox 1">
            <a:extLst>
              <a:ext uri="{FF2B5EF4-FFF2-40B4-BE49-F238E27FC236}">
                <a16:creationId xmlns:a16="http://schemas.microsoft.com/office/drawing/2014/main" id="{48C37DBA-BAF4-FC4E-A970-85F817FB0068}"/>
              </a:ext>
            </a:extLst>
          </p:cNvPr>
          <p:cNvSpPr txBox="1"/>
          <p:nvPr/>
        </p:nvSpPr>
        <p:spPr>
          <a:xfrm>
            <a:off x="140815" y="261625"/>
            <a:ext cx="4656079" cy="40010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000" dirty="0">
                <a:solidFill>
                  <a:srgbClr val="000000"/>
                </a:solidFill>
              </a:rPr>
              <a:t> </a:t>
            </a:r>
            <a:r>
              <a:rPr lang="uk-UA" sz="2000" dirty="0">
                <a:solidFill>
                  <a:srgbClr val="000000"/>
                </a:solidFill>
              </a:rPr>
              <a:t>Що відбувається, коли ми боїмося?</a:t>
            </a:r>
            <a:endParaRPr kumimoji="0" lang="en-UA" sz="2000" b="0" i="0" u="none" strike="noStrike" cap="none" spc="0" normalizeH="0" baseline="0" dirty="0">
              <a:ln>
                <a:noFill/>
              </a:ln>
              <a:solidFill>
                <a:srgbClr val="000000"/>
              </a:solidFill>
              <a:effectLst/>
              <a:uFillTx/>
              <a:latin typeface="+mn-lt"/>
              <a:ea typeface="+mn-ea"/>
              <a:cs typeface="+mn-cs"/>
              <a:sym typeface="Avenir Roman"/>
            </a:endParaRPr>
          </a:p>
        </p:txBody>
      </p:sp>
      <p:sp>
        <p:nvSpPr>
          <p:cNvPr id="3" name="TextBox 2">
            <a:extLst>
              <a:ext uri="{FF2B5EF4-FFF2-40B4-BE49-F238E27FC236}">
                <a16:creationId xmlns:a16="http://schemas.microsoft.com/office/drawing/2014/main" id="{93F39AFC-21EA-2D4E-91AE-6D83A3CE99E9}"/>
              </a:ext>
            </a:extLst>
          </p:cNvPr>
          <p:cNvSpPr txBox="1"/>
          <p:nvPr/>
        </p:nvSpPr>
        <p:spPr>
          <a:xfrm>
            <a:off x="187670" y="798350"/>
            <a:ext cx="11555692" cy="5632307"/>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uk-UA" dirty="0">
                <a:solidFill>
                  <a:schemeClr val="bg2">
                    <a:lumMod val="60000"/>
                    <a:lumOff val="40000"/>
                  </a:schemeClr>
                </a:solidFill>
              </a:rPr>
              <a:t>Раптовий потік адреналіну, </a:t>
            </a:r>
            <a:r>
              <a:rPr lang="uk-UA" dirty="0" err="1">
                <a:solidFill>
                  <a:schemeClr val="bg2">
                    <a:lumMod val="60000"/>
                    <a:lumOff val="40000"/>
                  </a:schemeClr>
                </a:solidFill>
              </a:rPr>
              <a:t>норадреналіну</a:t>
            </a:r>
            <a:r>
              <a:rPr lang="uk-UA" dirty="0">
                <a:solidFill>
                  <a:schemeClr val="bg2">
                    <a:lumMod val="60000"/>
                    <a:lumOff val="40000"/>
                  </a:schemeClr>
                </a:solidFill>
              </a:rPr>
              <a:t> та десятків інших гормонів викликає зміни</a:t>
            </a:r>
          </a:p>
          <a:p>
            <a:pPr marL="0" marR="0" indent="0" algn="l" defTabSz="914400" rtl="0" fontAlgn="auto" latinLnBrk="1" hangingPunct="0">
              <a:lnSpc>
                <a:spcPct val="100000"/>
              </a:lnSpc>
              <a:spcBef>
                <a:spcPts val="0"/>
              </a:spcBef>
              <a:spcAft>
                <a:spcPts val="0"/>
              </a:spcAft>
              <a:buClrTx/>
              <a:buSzTx/>
              <a:buFontTx/>
              <a:buNone/>
              <a:tabLst/>
            </a:pPr>
            <a:r>
              <a:rPr lang="uk-UA" dirty="0">
                <a:solidFill>
                  <a:schemeClr val="bg2">
                    <a:lumMod val="60000"/>
                    <a:lumOff val="40000"/>
                  </a:schemeClr>
                </a:solidFill>
              </a:rPr>
              <a:t>в організмі, які включають такі.</a:t>
            </a:r>
          </a:p>
          <a:p>
            <a:pPr marL="0" marR="0" indent="0" algn="l" defTabSz="914400" rtl="0" fontAlgn="auto" latinLnBrk="1" hangingPunct="0">
              <a:lnSpc>
                <a:spcPct val="100000"/>
              </a:lnSpc>
              <a:spcBef>
                <a:spcPts val="0"/>
              </a:spcBef>
              <a:spcAft>
                <a:spcPts val="0"/>
              </a:spcAft>
              <a:buClrTx/>
              <a:buSzTx/>
              <a:buFontTx/>
              <a:buNone/>
              <a:tabLst/>
            </a:pPr>
            <a:endParaRPr lang="uk-UA" dirty="0">
              <a:solidFill>
                <a:schemeClr val="bg2">
                  <a:lumMod val="60000"/>
                  <a:lumOff val="40000"/>
                </a:schemeClr>
              </a:solidFill>
            </a:endParaRP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r>
              <a:rPr lang="uk-UA" dirty="0">
                <a:solidFill>
                  <a:schemeClr val="bg2">
                    <a:lumMod val="60000"/>
                    <a:lumOff val="40000"/>
                  </a:schemeClr>
                </a:solidFill>
              </a:rPr>
              <a:t>Частота серцевих скорочень і артеріальний тиск зростають;</a:t>
            </a: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endParaRPr lang="uk-UA" dirty="0">
              <a:solidFill>
                <a:schemeClr val="bg2">
                  <a:lumMod val="60000"/>
                  <a:lumOff val="40000"/>
                </a:schemeClr>
              </a:solidFill>
            </a:endParaRP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r>
              <a:rPr lang="uk-UA" dirty="0">
                <a:solidFill>
                  <a:schemeClr val="bg2">
                    <a:lumMod val="60000"/>
                    <a:lumOff val="40000"/>
                  </a:schemeClr>
                </a:solidFill>
              </a:rPr>
              <a:t>Зіниці </a:t>
            </a:r>
            <a:r>
              <a:rPr lang="uk-UA" dirty="0">
                <a:solidFill>
                  <a:schemeClr val="bg1">
                    <a:lumMod val="65000"/>
                  </a:schemeClr>
                </a:solidFill>
              </a:rPr>
              <a:t>розширюються, щоб прийняти якомога більше світла;</a:t>
            </a: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endParaRPr lang="uk-UA" dirty="0">
              <a:solidFill>
                <a:schemeClr val="bg1">
                  <a:lumMod val="65000"/>
                </a:schemeClr>
              </a:solidFill>
            </a:endParaRP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r>
              <a:rPr lang="uk-UA" dirty="0">
                <a:solidFill>
                  <a:schemeClr val="bg1">
                    <a:lumMod val="65000"/>
                  </a:schemeClr>
                </a:solidFill>
              </a:rPr>
              <a:t>Вени на шкірі стискаються, щоб направити більше крові до основних м’язових груп;</a:t>
            </a: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endParaRPr lang="uk-UA" dirty="0">
              <a:solidFill>
                <a:schemeClr val="bg1">
                  <a:lumMod val="65000"/>
                </a:schemeClr>
              </a:solidFill>
            </a:endParaRP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r>
              <a:rPr lang="uk-UA" dirty="0">
                <a:solidFill>
                  <a:schemeClr val="bg1">
                    <a:lumMod val="65000"/>
                  </a:schemeClr>
                </a:solidFill>
              </a:rPr>
              <a:t>Підвищується рівень глюкози в крові;</a:t>
            </a: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endParaRPr lang="uk-UA" dirty="0">
              <a:solidFill>
                <a:schemeClr val="bg1">
                  <a:lumMod val="65000"/>
                </a:schemeClr>
              </a:solidFill>
            </a:endParaRP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r>
              <a:rPr lang="uk-UA" dirty="0">
                <a:solidFill>
                  <a:schemeClr val="bg1">
                    <a:lumMod val="65000"/>
                  </a:schemeClr>
                </a:solidFill>
              </a:rPr>
              <a:t>М’язи напружуються, отримуючи енергію від адреналіну та глюкози;</a:t>
            </a: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endParaRPr lang="uk-UA" dirty="0">
              <a:solidFill>
                <a:schemeClr val="bg1">
                  <a:lumMod val="65000"/>
                </a:schemeClr>
              </a:solidFill>
            </a:endParaRP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r>
              <a:rPr lang="uk-UA" dirty="0">
                <a:solidFill>
                  <a:schemeClr val="bg1">
                    <a:lumMod val="65000"/>
                  </a:schemeClr>
                </a:solidFill>
              </a:rPr>
              <a:t>Гладенька мускулатура розслабляється, щоб пропустити більше кисню в легені;</a:t>
            </a: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endParaRPr lang="uk-UA" dirty="0">
              <a:solidFill>
                <a:schemeClr val="bg1">
                  <a:lumMod val="65000"/>
                </a:schemeClr>
              </a:solidFill>
            </a:endParaRP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r>
              <a:rPr lang="uk-UA" dirty="0">
                <a:solidFill>
                  <a:schemeClr val="bg1">
                    <a:lumMod val="65000"/>
                  </a:schemeClr>
                </a:solidFill>
                <a:effectLst/>
                <a:ea typeface="Times New Roman" panose="02020603050405020304" pitchFamily="18" charset="0"/>
                <a:cs typeface="Arial" panose="020B0604020202020204" pitchFamily="34" charset="0"/>
              </a:rPr>
              <a:t>Не важливі у стресовій ситуації системи </a:t>
            </a:r>
            <a:r>
              <a:rPr lang="uk-UA" dirty="0">
                <a:solidFill>
                  <a:schemeClr val="bg1">
                    <a:lumMod val="65000"/>
                  </a:schemeClr>
                </a:solidFill>
              </a:rPr>
              <a:t>(наприклад, травлення та імунна система)                           відключаються, щоб забезпечити більше енергії для надзвичайних функцій;</a:t>
            </a: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endParaRPr lang="uk-UA" dirty="0">
              <a:solidFill>
                <a:schemeClr val="bg1">
                  <a:lumMod val="65000"/>
                </a:schemeClr>
              </a:solidFill>
            </a:endParaRPr>
          </a:p>
          <a:p>
            <a:pPr marL="285750" marR="0" indent="-285750" algn="l" defTabSz="914400" rtl="0" fontAlgn="auto" latinLnBrk="1" hangingPunct="0">
              <a:spcBef>
                <a:spcPts val="0"/>
              </a:spcBef>
              <a:spcAft>
                <a:spcPts val="0"/>
              </a:spcAft>
              <a:buClrTx/>
              <a:buSzTx/>
              <a:buFont typeface="Arial" panose="020B0604020202020204" pitchFamily="34" charset="0"/>
              <a:buChar char="•"/>
              <a:tabLst/>
            </a:pPr>
            <a:r>
              <a:rPr lang="uk-UA" dirty="0">
                <a:solidFill>
                  <a:schemeClr val="bg2">
                    <a:lumMod val="60000"/>
                    <a:lumOff val="40000"/>
                  </a:schemeClr>
                </a:solidFill>
              </a:rPr>
              <a:t>Проблеми з фокусуванням на невеликих завданнях (мозок спрямований на те, щоб </a:t>
            </a:r>
            <a:br>
              <a:rPr lang="uk-UA" dirty="0">
                <a:solidFill>
                  <a:schemeClr val="bg2">
                    <a:lumMod val="60000"/>
                    <a:lumOff val="40000"/>
                  </a:schemeClr>
                </a:solidFill>
              </a:rPr>
            </a:br>
            <a:r>
              <a:rPr lang="uk-UA" dirty="0">
                <a:solidFill>
                  <a:schemeClr val="bg2">
                    <a:lumMod val="60000"/>
                    <a:lumOff val="40000"/>
                  </a:schemeClr>
                </a:solidFill>
              </a:rPr>
              <a:t>зосередитись лише на великій картині, щоб визначити, звідки походить загроза)</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16</a:t>
            </a:fld>
            <a:endParaRPr sz="1200">
              <a:solidFill>
                <a:srgbClr val="888888"/>
              </a:solidFill>
            </a:endParaRPr>
          </a:p>
        </p:txBody>
      </p:sp>
      <p:sp>
        <p:nvSpPr>
          <p:cNvPr id="110" name="Shape 110"/>
          <p:cNvSpPr/>
          <p:nvPr/>
        </p:nvSpPr>
        <p:spPr>
          <a:xfrm>
            <a:off x="898937" y="673450"/>
            <a:ext cx="5444756" cy="7694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4200" b="1" i="1"/>
            </a:lvl1pPr>
          </a:lstStyle>
          <a:p>
            <a:pPr lvl="0">
              <a:defRPr sz="1800" b="0" i="0"/>
            </a:pPr>
            <a:r>
              <a:rPr lang="uk-UA" sz="4400" dirty="0">
                <a:latin typeface="Avenir Book"/>
                <a:ea typeface="Avenir Book"/>
                <a:cs typeface="Avenir Book"/>
                <a:sym typeface="Avenir Book"/>
              </a:rPr>
              <a:t>Різні види страху</a:t>
            </a:r>
            <a:r>
              <a:rPr sz="4200" b="1" i="1" dirty="0"/>
              <a:t>…</a:t>
            </a:r>
          </a:p>
        </p:txBody>
      </p:sp>
      <p:sp>
        <p:nvSpPr>
          <p:cNvPr id="111" name="Shape 111"/>
          <p:cNvSpPr/>
          <p:nvPr/>
        </p:nvSpPr>
        <p:spPr>
          <a:xfrm>
            <a:off x="3389893" y="2570860"/>
            <a:ext cx="5284456" cy="49243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600">
                <a:solidFill>
                  <a:srgbClr val="858585"/>
                </a:solidFill>
              </a:defRPr>
            </a:lvl1pPr>
          </a:lstStyle>
          <a:p>
            <a:pPr lvl="0">
              <a:defRPr sz="1800">
                <a:solidFill>
                  <a:srgbClr val="000000"/>
                </a:solidFill>
              </a:defRPr>
            </a:pPr>
            <a:r>
              <a:rPr lang="uk-UA" sz="2600" dirty="0">
                <a:solidFill>
                  <a:srgbClr val="858585"/>
                </a:solidFill>
              </a:rPr>
              <a:t>Страх, що вам зроблять боляче</a:t>
            </a:r>
            <a:endParaRPr sz="2600" dirty="0">
              <a:solidFill>
                <a:srgbClr val="858585"/>
              </a:solidFill>
            </a:endParaRPr>
          </a:p>
        </p:txBody>
      </p:sp>
      <p:sp>
        <p:nvSpPr>
          <p:cNvPr id="112" name="Shape 112"/>
          <p:cNvSpPr/>
          <p:nvPr/>
        </p:nvSpPr>
        <p:spPr>
          <a:xfrm>
            <a:off x="5648779" y="3017286"/>
            <a:ext cx="6446633" cy="53860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900">
                <a:solidFill>
                  <a:srgbClr val="858585"/>
                </a:solidFill>
              </a:defRPr>
            </a:lvl1pPr>
          </a:lstStyle>
          <a:p>
            <a:pPr lvl="0">
              <a:defRPr sz="1800">
                <a:solidFill>
                  <a:srgbClr val="000000"/>
                </a:solidFill>
              </a:defRPr>
            </a:pPr>
            <a:r>
              <a:rPr lang="uk-UA" sz="2900" dirty="0">
                <a:solidFill>
                  <a:srgbClr val="858585"/>
                </a:solidFill>
              </a:rPr>
              <a:t>Синдром втрачених можливостей</a:t>
            </a:r>
            <a:endParaRPr sz="2900" dirty="0">
              <a:solidFill>
                <a:srgbClr val="858585"/>
              </a:solidFill>
            </a:endParaRPr>
          </a:p>
        </p:txBody>
      </p:sp>
      <p:sp>
        <p:nvSpPr>
          <p:cNvPr id="113" name="Shape 113"/>
          <p:cNvSpPr/>
          <p:nvPr/>
        </p:nvSpPr>
        <p:spPr>
          <a:xfrm>
            <a:off x="7463425" y="4647873"/>
            <a:ext cx="4213650" cy="36932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100">
                <a:solidFill>
                  <a:srgbClr val="858585"/>
                </a:solidFill>
              </a:defRPr>
            </a:lvl1pPr>
          </a:lstStyle>
          <a:p>
            <a:pPr>
              <a:defRPr sz="1800">
                <a:solidFill>
                  <a:srgbClr val="000000"/>
                </a:solidFill>
              </a:defRPr>
            </a:pPr>
            <a:r>
              <a:rPr lang="uk-UA" sz="1800" dirty="0" err="1">
                <a:solidFill>
                  <a:schemeClr val="bg2">
                    <a:lumMod val="60000"/>
                    <a:lumOff val="40000"/>
                  </a:schemeClr>
                </a:solidFill>
              </a:rPr>
              <a:t>Гіппопотомонстросескіпедалофобія</a:t>
            </a:r>
            <a:endParaRPr lang="uk-UA" sz="1800" dirty="0">
              <a:solidFill>
                <a:schemeClr val="bg2">
                  <a:lumMod val="60000"/>
                  <a:lumOff val="40000"/>
                </a:schemeClr>
              </a:solidFill>
            </a:endParaRPr>
          </a:p>
        </p:txBody>
      </p:sp>
      <p:sp>
        <p:nvSpPr>
          <p:cNvPr id="114" name="Shape 114"/>
          <p:cNvSpPr/>
          <p:nvPr/>
        </p:nvSpPr>
        <p:spPr>
          <a:xfrm>
            <a:off x="1575098" y="5500108"/>
            <a:ext cx="9745613" cy="7694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4200" b="1" i="1"/>
            </a:lvl1pPr>
          </a:lstStyle>
          <a:p>
            <a:pPr lvl="0">
              <a:defRPr sz="1800" b="0" i="0"/>
            </a:pPr>
            <a:r>
              <a:rPr sz="4200" b="1" i="1" dirty="0"/>
              <a:t>…</a:t>
            </a:r>
            <a:r>
              <a:rPr lang="uk-UA" sz="4400" dirty="0">
                <a:latin typeface="Avenir Book"/>
                <a:ea typeface="Avenir Book"/>
                <a:cs typeface="Avenir Book"/>
                <a:sym typeface="Avenir Book"/>
              </a:rPr>
              <a:t>заважають нам відкрити серце</a:t>
            </a:r>
            <a:endParaRPr sz="4200" b="1" i="1" dirty="0"/>
          </a:p>
        </p:txBody>
      </p:sp>
      <p:sp>
        <p:nvSpPr>
          <p:cNvPr id="115" name="Shape 115"/>
          <p:cNvSpPr/>
          <p:nvPr/>
        </p:nvSpPr>
        <p:spPr>
          <a:xfrm>
            <a:off x="619727" y="3289979"/>
            <a:ext cx="4640642"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defRPr>
                <a:solidFill>
                  <a:srgbClr val="858585"/>
                </a:solidFill>
              </a:defRPr>
            </a:lvl1pPr>
          </a:lstStyle>
          <a:p>
            <a:pPr lvl="0">
              <a:defRPr>
                <a:solidFill>
                  <a:srgbClr val="000000"/>
                </a:solidFill>
              </a:defRPr>
            </a:pPr>
            <a:r>
              <a:rPr lang="uk-UA" dirty="0">
                <a:solidFill>
                  <a:srgbClr val="858585"/>
                </a:solidFill>
              </a:rPr>
              <a:t>Страх не виправдати власні сподівання</a:t>
            </a:r>
            <a:endParaRPr dirty="0">
              <a:solidFill>
                <a:srgbClr val="858585"/>
              </a:solidFill>
            </a:endParaRPr>
          </a:p>
        </p:txBody>
      </p:sp>
      <p:sp>
        <p:nvSpPr>
          <p:cNvPr id="116" name="Shape 116"/>
          <p:cNvSpPr/>
          <p:nvPr/>
        </p:nvSpPr>
        <p:spPr>
          <a:xfrm>
            <a:off x="6146235" y="3846439"/>
            <a:ext cx="3021016" cy="36932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solidFill>
                  <a:srgbClr val="858585"/>
                </a:solidFill>
              </a:defRPr>
            </a:lvl1pPr>
          </a:lstStyle>
          <a:p>
            <a:pPr lvl="0">
              <a:defRPr>
                <a:solidFill>
                  <a:srgbClr val="000000"/>
                </a:solidFill>
              </a:defRPr>
            </a:pPr>
            <a:r>
              <a:rPr lang="uk-UA" dirty="0">
                <a:solidFill>
                  <a:srgbClr val="858585"/>
                </a:solidFill>
              </a:rPr>
              <a:t>Страх розчарувати інших</a:t>
            </a:r>
            <a:endParaRPr dirty="0">
              <a:solidFill>
                <a:srgbClr val="858585"/>
              </a:solidFill>
            </a:endParaRPr>
          </a:p>
        </p:txBody>
      </p:sp>
      <p:sp>
        <p:nvSpPr>
          <p:cNvPr id="117" name="Shape 117"/>
          <p:cNvSpPr/>
          <p:nvPr/>
        </p:nvSpPr>
        <p:spPr>
          <a:xfrm>
            <a:off x="8032718" y="2128337"/>
            <a:ext cx="1439497"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2000">
                <a:solidFill>
                  <a:srgbClr val="858585"/>
                </a:solidFill>
              </a:defRPr>
            </a:lvl1pPr>
          </a:lstStyle>
          <a:p>
            <a:pPr lvl="0">
              <a:defRPr sz="1800">
                <a:solidFill>
                  <a:srgbClr val="000000"/>
                </a:solidFill>
              </a:defRPr>
            </a:pPr>
            <a:r>
              <a:rPr lang="uk-UA" sz="2000" dirty="0" err="1">
                <a:solidFill>
                  <a:srgbClr val="858585"/>
                </a:solidFill>
              </a:rPr>
              <a:t>Соціофобія</a:t>
            </a:r>
            <a:endParaRPr sz="2000" dirty="0">
              <a:solidFill>
                <a:srgbClr val="858585"/>
              </a:solidFill>
            </a:endParaRPr>
          </a:p>
        </p:txBody>
      </p:sp>
      <p:sp>
        <p:nvSpPr>
          <p:cNvPr id="118" name="Shape 118"/>
          <p:cNvSpPr/>
          <p:nvPr/>
        </p:nvSpPr>
        <p:spPr>
          <a:xfrm>
            <a:off x="1338566" y="4376128"/>
            <a:ext cx="3459280" cy="2769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a:solidFill>
                  <a:srgbClr val="858585"/>
                </a:solidFill>
              </a:defRPr>
            </a:lvl1pPr>
          </a:lstStyle>
          <a:p>
            <a:pPr lvl="0">
              <a:defRPr>
                <a:solidFill>
                  <a:srgbClr val="000000"/>
                </a:solidFill>
              </a:defRPr>
            </a:pPr>
            <a:r>
              <a:rPr lang="uk-UA" dirty="0">
                <a:solidFill>
                  <a:srgbClr val="858585"/>
                </a:solidFill>
              </a:rPr>
              <a:t>Страх за своє здоров’я (іпохондрія)</a:t>
            </a:r>
            <a:endParaRPr dirty="0">
              <a:solidFill>
                <a:srgbClr val="858585"/>
              </a:solidFill>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title"/>
          </p:nvPr>
        </p:nvSpPr>
        <p:spPr>
          <a:xfrm>
            <a:off x="838200" y="365125"/>
            <a:ext cx="10515600" cy="1325563"/>
          </a:xfrm>
          <a:prstGeom prst="rect">
            <a:avLst/>
          </a:prstGeom>
        </p:spPr>
        <p:txBody>
          <a:bodyPr/>
          <a:lstStyle>
            <a:lvl1pPr>
              <a:defRPr sz="4200" b="1" i="1"/>
            </a:lvl1pPr>
          </a:lstStyle>
          <a:p>
            <a:pPr lvl="0">
              <a:defRPr sz="1800" b="0" i="0"/>
            </a:pPr>
            <a:r>
              <a:rPr lang="uk-UA" sz="4200" b="1" i="1" dirty="0"/>
              <a:t>ТОЖ</a:t>
            </a:r>
            <a:r>
              <a:rPr sz="4200" b="1" i="1" dirty="0"/>
              <a:t>…</a:t>
            </a:r>
          </a:p>
        </p:txBody>
      </p:sp>
      <p:sp>
        <p:nvSpPr>
          <p:cNvPr id="121" name="Shape 121"/>
          <p:cNvSpPr>
            <a:spLocks noGrp="1"/>
          </p:cNvSpPr>
          <p:nvPr>
            <p:ph type="body" idx="1"/>
          </p:nvPr>
        </p:nvSpPr>
        <p:spPr>
          <a:xfrm>
            <a:off x="838200" y="2104734"/>
            <a:ext cx="10515600" cy="2730600"/>
          </a:xfrm>
          <a:prstGeom prst="rect">
            <a:avLst/>
          </a:prstGeom>
        </p:spPr>
        <p:txBody>
          <a:bodyPr/>
          <a:lstStyle/>
          <a:p>
            <a:pPr marL="212271" lvl="0" indent="-212271">
              <a:buClr>
                <a:srgbClr val="808080"/>
              </a:buClr>
              <a:defRPr sz="1800"/>
            </a:pPr>
            <a:r>
              <a:rPr lang="uk-UA" sz="2200" dirty="0">
                <a:solidFill>
                  <a:srgbClr val="808080"/>
                </a:solidFill>
                <a:latin typeface="Abadi Extra Light"/>
                <a:ea typeface="Abadi Extra Light"/>
                <a:cs typeface="Abadi Extra Light"/>
                <a:sym typeface="Abadi Extra Light"/>
              </a:rPr>
              <a:t>Наше справжнє Я – Дух знаходиться в чакрі серця</a:t>
            </a:r>
            <a:r>
              <a:rPr sz="2200" dirty="0">
                <a:solidFill>
                  <a:srgbClr val="808080"/>
                </a:solidFill>
                <a:latin typeface="Abadi Extra Light"/>
                <a:ea typeface="Abadi Extra Light"/>
                <a:cs typeface="Abadi Extra Light"/>
                <a:sym typeface="Abadi Extra Light"/>
              </a:rPr>
              <a:t>.</a:t>
            </a:r>
          </a:p>
          <a:p>
            <a:pPr marL="212271" lvl="0" indent="-212271">
              <a:buClr>
                <a:srgbClr val="808080"/>
              </a:buClr>
              <a:defRPr sz="1800"/>
            </a:pPr>
            <a:r>
              <a:rPr lang="uk-UA" sz="2200" dirty="0">
                <a:solidFill>
                  <a:srgbClr val="808080"/>
                </a:solidFill>
                <a:latin typeface="Abadi Extra Light"/>
                <a:ea typeface="Abadi Extra Light"/>
                <a:cs typeface="Abadi Extra Light"/>
                <a:sym typeface="Abadi Extra Light"/>
              </a:rPr>
              <a:t>Очищаючи цю чакру, ми отримуємо вроджене відчуття безпеки та радості, яке не залежить від нашої ситуації чи оточення</a:t>
            </a:r>
            <a:r>
              <a:rPr sz="2200" dirty="0">
                <a:solidFill>
                  <a:srgbClr val="808080"/>
                </a:solidFill>
                <a:latin typeface="Abadi Extra Light"/>
                <a:ea typeface="Abadi Extra Light"/>
                <a:cs typeface="Abadi Extra Light"/>
                <a:sym typeface="Abadi Extra Light"/>
              </a:rPr>
              <a:t>.</a:t>
            </a:r>
          </a:p>
          <a:p>
            <a:pPr marL="212271" lvl="0" indent="-212271">
              <a:buClr>
                <a:srgbClr val="808080"/>
              </a:buClr>
              <a:defRPr sz="1800"/>
            </a:pPr>
            <a:r>
              <a:rPr lang="uk-UA" sz="2200" dirty="0">
                <a:solidFill>
                  <a:srgbClr val="808080"/>
                </a:solidFill>
                <a:latin typeface="Abadi Extra Light"/>
                <a:ea typeface="Abadi Extra Light"/>
                <a:cs typeface="Abadi Extra Light"/>
                <a:sym typeface="Abadi Extra Light"/>
              </a:rPr>
              <a:t>Без страху ми можемо безумовно любити інших, оскільки нас не стримує загроза нанесення шкоди. Сильне центральне серце формує наш природний захист від неприємностей на психічному, емоційному та фізичному рівнях, дозволяючи рости вільно та впевнено</a:t>
            </a:r>
            <a:r>
              <a:rPr sz="2200" dirty="0">
                <a:solidFill>
                  <a:srgbClr val="808080"/>
                </a:solidFill>
                <a:latin typeface="Abadi Extra Light"/>
                <a:ea typeface="Abadi Extra Light"/>
                <a:cs typeface="Abadi Extra Light"/>
                <a:sym typeface="Abadi Extra Light"/>
              </a:rPr>
              <a:t>.</a:t>
            </a:r>
          </a:p>
        </p:txBody>
      </p:sp>
      <p:sp>
        <p:nvSpPr>
          <p:cNvPr id="122" name="Shape 122"/>
          <p:cNvSpPr/>
          <p:nvPr/>
        </p:nvSpPr>
        <p:spPr>
          <a:xfrm>
            <a:off x="2189939" y="5249380"/>
            <a:ext cx="9699126" cy="707882"/>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4200" b="1" i="1"/>
            </a:lvl1pPr>
          </a:lstStyle>
          <a:p>
            <a:pPr lvl="0">
              <a:defRPr sz="1800" b="0" i="0"/>
            </a:pPr>
            <a:r>
              <a:rPr sz="4000" b="1" i="1" dirty="0"/>
              <a:t>…</a:t>
            </a:r>
            <a:r>
              <a:rPr lang="uk-UA" sz="4000" dirty="0"/>
              <a:t>НЕМАЄ СТРАХУ = ВІДКРИТЕ СЕРЦЕ</a:t>
            </a:r>
            <a:endParaRPr sz="4000" b="1" i="1"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xfrm>
            <a:off x="1751018" y="2576968"/>
            <a:ext cx="8689964" cy="1704064"/>
          </a:xfrm>
          <a:prstGeom prst="rect">
            <a:avLst/>
          </a:prstGeom>
        </p:spPr>
        <p:txBody>
          <a:bodyPr/>
          <a:lstStyle>
            <a:lvl1pPr defTabSz="877823">
              <a:defRPr sz="6719" b="1" i="1">
                <a:latin typeface="Avenir Book"/>
                <a:ea typeface="Avenir Book"/>
                <a:cs typeface="Avenir Book"/>
                <a:sym typeface="Avenir Book"/>
              </a:defRPr>
            </a:lvl1pPr>
          </a:lstStyle>
          <a:p>
            <a:pPr lvl="0">
              <a:defRPr sz="1800" b="0" i="0"/>
            </a:pPr>
            <a:r>
              <a:rPr lang="uk-UA" sz="6719" b="1" i="1" dirty="0"/>
              <a:t>Страх блокує серце</a:t>
            </a:r>
            <a:endParaRPr sz="6719" b="1" i="1" dirty="0"/>
          </a:p>
        </p:txBody>
      </p:sp>
      <p:sp>
        <p:nvSpPr>
          <p:cNvPr id="125" name="Shape 125"/>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18</a:t>
            </a:fld>
            <a:endParaRPr sz="1200">
              <a:solidFill>
                <a:srgbClr val="888888"/>
              </a:solidFill>
            </a:endParaRPr>
          </a:p>
        </p:txBody>
      </p:sp>
      <p:sp>
        <p:nvSpPr>
          <p:cNvPr id="126" name="Shape 126"/>
          <p:cNvSpPr/>
          <p:nvPr/>
        </p:nvSpPr>
        <p:spPr>
          <a:xfrm>
            <a:off x="4723765" y="1398256"/>
            <a:ext cx="2488819" cy="553994"/>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3000"/>
            </a:lvl1pPr>
          </a:lstStyle>
          <a:p>
            <a:pPr lvl="0">
              <a:defRPr sz="1800"/>
            </a:pPr>
            <a:r>
              <a:rPr lang="uk-UA" sz="3000" dirty="0"/>
              <a:t>ВИСНОВОК</a:t>
            </a:r>
            <a:r>
              <a:rPr sz="3000" dirty="0"/>
              <a:t>:</a:t>
            </a:r>
          </a:p>
        </p:txBody>
      </p:sp>
      <p:sp>
        <p:nvSpPr>
          <p:cNvPr id="127" name="Shape 127"/>
          <p:cNvSpPr/>
          <p:nvPr/>
        </p:nvSpPr>
        <p:spPr>
          <a:xfrm>
            <a:off x="802640" y="4796961"/>
            <a:ext cx="10586720" cy="13255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defTabSz="721004">
              <a:lnSpc>
                <a:spcPct val="90000"/>
              </a:lnSpc>
            </a:pPr>
            <a:r>
              <a:rPr lang="uk-UA" sz="3403" dirty="0">
                <a:latin typeface="Avenir Book"/>
                <a:ea typeface="Avenir Book"/>
                <a:cs typeface="Avenir Book"/>
                <a:sym typeface="Avenir Book"/>
              </a:rPr>
              <a:t>Якщо Істинна Любов є найвищою універсальною цінністю, то Страх є його головним ворогом</a:t>
            </a:r>
            <a:endParaRPr sz="3403" dirty="0">
              <a:latin typeface="Avenir Book"/>
              <a:ea typeface="Avenir Book"/>
              <a:cs typeface="Avenir Book"/>
              <a:sym typeface="Avenir Book"/>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xfrm>
            <a:off x="838200" y="365125"/>
            <a:ext cx="10515600" cy="1325563"/>
          </a:xfrm>
          <a:prstGeom prst="rect">
            <a:avLst/>
          </a:prstGeom>
        </p:spPr>
        <p:txBody>
          <a:bodyPr/>
          <a:lstStyle/>
          <a:p>
            <a:pPr lvl="0"/>
            <a:endParaRPr/>
          </a:p>
        </p:txBody>
      </p:sp>
      <p:sp>
        <p:nvSpPr>
          <p:cNvPr id="130" name="Shape 130"/>
          <p:cNvSpPr>
            <a:spLocks noGrp="1"/>
          </p:cNvSpPr>
          <p:nvPr>
            <p:ph type="body" idx="1"/>
          </p:nvPr>
        </p:nvSpPr>
        <p:spPr>
          <a:xfrm>
            <a:off x="838200" y="1825625"/>
            <a:ext cx="10515600" cy="4351338"/>
          </a:xfrm>
          <a:prstGeom prst="rect">
            <a:avLst/>
          </a:prstGeom>
        </p:spPr>
        <p:txBody>
          <a:bodyPr/>
          <a:lstStyle/>
          <a:p>
            <a:pPr lvl="0"/>
            <a:endParaRPr/>
          </a:p>
        </p:txBody>
      </p:sp>
      <p:pic>
        <p:nvPicPr>
          <p:cNvPr id="131" name="image10.png"/>
          <p:cNvPicPr/>
          <p:nvPr/>
        </p:nvPicPr>
        <p:blipFill>
          <a:blip r:embed="rId2"/>
          <a:srcRect l="21167" t="15852" r="22000" b="18963"/>
          <a:stretch>
            <a:fillRect/>
          </a:stretch>
        </p:blipFill>
        <p:spPr>
          <a:xfrm>
            <a:off x="519312" y="0"/>
            <a:ext cx="10657841" cy="6876027"/>
          </a:xfrm>
          <a:prstGeom prst="rect">
            <a:avLst/>
          </a:prstGeom>
          <a:ln w="12700">
            <a:miter lim="400000"/>
          </a:ln>
        </p:spPr>
      </p:pic>
      <p:sp>
        <p:nvSpPr>
          <p:cNvPr id="2" name="TextBox 1">
            <a:extLst>
              <a:ext uri="{FF2B5EF4-FFF2-40B4-BE49-F238E27FC236}">
                <a16:creationId xmlns:a16="http://schemas.microsoft.com/office/drawing/2014/main" id="{8214EB94-85DE-7140-AF3E-B164812B3870}"/>
              </a:ext>
            </a:extLst>
          </p:cNvPr>
          <p:cNvSpPr txBox="1"/>
          <p:nvPr/>
        </p:nvSpPr>
        <p:spPr>
          <a:xfrm>
            <a:off x="872835" y="834175"/>
            <a:ext cx="4035716" cy="58477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uk-UA" sz="3200" b="0" i="0" u="none" strike="noStrike" cap="none" spc="0" normalizeH="0" baseline="0" dirty="0">
                <a:ln>
                  <a:noFill/>
                </a:ln>
                <a:solidFill>
                  <a:srgbClr val="000000"/>
                </a:solidFill>
                <a:effectLst/>
                <a:uFillTx/>
                <a:latin typeface="+mn-lt"/>
                <a:ea typeface="+mn-ea"/>
                <a:cs typeface="+mn-cs"/>
                <a:sym typeface="Avenir Roman"/>
              </a:rPr>
              <a:t>Сприятливо для Серця</a:t>
            </a:r>
            <a:endParaRPr kumimoji="0" lang="en-UA" sz="3200" b="0" i="0" u="none" strike="noStrike" cap="none" spc="0" normalizeH="0" baseline="0" dirty="0">
              <a:ln>
                <a:noFill/>
              </a:ln>
              <a:solidFill>
                <a:srgbClr val="000000"/>
              </a:solidFill>
              <a:effectLst/>
              <a:uFillTx/>
              <a:latin typeface="+mn-lt"/>
              <a:ea typeface="+mn-ea"/>
              <a:cs typeface="+mn-cs"/>
              <a:sym typeface="Avenir Roman"/>
            </a:endParaRPr>
          </a:p>
        </p:txBody>
      </p:sp>
      <p:sp>
        <p:nvSpPr>
          <p:cNvPr id="3" name="TextBox 2">
            <a:extLst>
              <a:ext uri="{FF2B5EF4-FFF2-40B4-BE49-F238E27FC236}">
                <a16:creationId xmlns:a16="http://schemas.microsoft.com/office/drawing/2014/main" id="{7A75F719-F05E-E34E-9D91-22446B76FC3A}"/>
              </a:ext>
            </a:extLst>
          </p:cNvPr>
          <p:cNvSpPr txBox="1"/>
          <p:nvPr/>
        </p:nvSpPr>
        <p:spPr>
          <a:xfrm>
            <a:off x="1129146" y="1812059"/>
            <a:ext cx="4338684" cy="4585867"/>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R="0" algn="l" defTabSz="914400" rtl="0" fontAlgn="auto" latinLnBrk="1" hangingPunct="0">
              <a:lnSpc>
                <a:spcPct val="100000"/>
              </a:lnSpc>
              <a:spcBef>
                <a:spcPts val="0"/>
              </a:spcBef>
              <a:spcAft>
                <a:spcPts val="0"/>
              </a:spcAft>
              <a:buClrTx/>
              <a:buSzTx/>
              <a:tabLst/>
            </a:pPr>
            <a:r>
              <a:rPr lang="uk-UA" sz="2800" dirty="0">
                <a:solidFill>
                  <a:schemeClr val="bg2">
                    <a:lumMod val="60000"/>
                    <a:lumOff val="40000"/>
                  </a:schemeClr>
                </a:solidFill>
              </a:rPr>
              <a:t>Дихати г</a:t>
            </a:r>
            <a:r>
              <a:rPr kumimoji="0" lang="uk-UA" sz="2800" b="0" i="0" u="none" strike="noStrike" cap="none" spc="0" normalizeH="0" baseline="0" dirty="0">
                <a:ln>
                  <a:noFill/>
                </a:ln>
                <a:solidFill>
                  <a:schemeClr val="bg2">
                    <a:lumMod val="60000"/>
                    <a:lumOff val="40000"/>
                  </a:schemeClr>
                </a:solidFill>
                <a:effectLst/>
                <a:uFillTx/>
                <a:latin typeface="+mn-lt"/>
                <a:ea typeface="+mn-ea"/>
                <a:cs typeface="+mn-cs"/>
                <a:sym typeface="Avenir Roman"/>
              </a:rPr>
              <a:t>либоко,</a:t>
            </a:r>
            <a:br>
              <a:rPr kumimoji="0" lang="uk-UA" sz="2800" b="0" i="0" u="none" strike="noStrike" cap="none" spc="0" normalizeH="0" baseline="0" dirty="0">
                <a:ln>
                  <a:noFill/>
                </a:ln>
                <a:solidFill>
                  <a:schemeClr val="bg2">
                    <a:lumMod val="60000"/>
                    <a:lumOff val="40000"/>
                  </a:schemeClr>
                </a:solidFill>
                <a:effectLst/>
                <a:uFillTx/>
                <a:latin typeface="+mn-lt"/>
                <a:ea typeface="+mn-ea"/>
                <a:cs typeface="+mn-cs"/>
                <a:sym typeface="Avenir Roman"/>
              </a:rPr>
            </a:br>
            <a:r>
              <a:rPr kumimoji="0" lang="uk-UA" sz="2800" b="0" i="0" u="none" strike="noStrike" cap="none" spc="0" normalizeH="0" baseline="0" dirty="0">
                <a:ln>
                  <a:noFill/>
                </a:ln>
                <a:solidFill>
                  <a:schemeClr val="bg2">
                    <a:lumMod val="60000"/>
                    <a:lumOff val="40000"/>
                  </a:schemeClr>
                </a:solidFill>
                <a:effectLst/>
                <a:uFillTx/>
                <a:latin typeface="+mn-lt"/>
                <a:ea typeface="+mn-ea"/>
                <a:cs typeface="+mn-cs"/>
                <a:sym typeface="Avenir Roman"/>
              </a:rPr>
              <a:t>розслаблено та </a:t>
            </a:r>
            <a:br>
              <a:rPr kumimoji="0" lang="uk-UA" sz="2800" b="0" i="0" u="none" strike="noStrike" cap="none" spc="0" normalizeH="0" baseline="0" dirty="0">
                <a:ln>
                  <a:noFill/>
                </a:ln>
                <a:solidFill>
                  <a:schemeClr val="bg2">
                    <a:lumMod val="60000"/>
                    <a:lumOff val="40000"/>
                  </a:schemeClr>
                </a:solidFill>
                <a:effectLst/>
                <a:uFillTx/>
                <a:latin typeface="+mn-lt"/>
                <a:ea typeface="+mn-ea"/>
                <a:cs typeface="+mn-cs"/>
                <a:sym typeface="Avenir Roman"/>
              </a:rPr>
            </a:br>
            <a:r>
              <a:rPr kumimoji="0" lang="uk-UA" sz="2800" b="0" i="0" u="none" strike="noStrike" cap="none" spc="0" normalizeH="0" baseline="0" dirty="0">
                <a:ln>
                  <a:noFill/>
                </a:ln>
                <a:solidFill>
                  <a:schemeClr val="bg2">
                    <a:lumMod val="60000"/>
                    <a:lumOff val="40000"/>
                  </a:schemeClr>
                </a:solidFill>
                <a:effectLst/>
                <a:uFillTx/>
                <a:latin typeface="+mn-lt"/>
                <a:ea typeface="+mn-ea"/>
                <a:cs typeface="+mn-cs"/>
                <a:sym typeface="Avenir Roman"/>
              </a:rPr>
              <a:t>повільно деякий час.</a:t>
            </a:r>
          </a:p>
          <a:p>
            <a:pPr marL="457200" marR="0" indent="-457200" algn="l" defTabSz="914400" rtl="0" fontAlgn="auto" latinLnBrk="1" hangingPunct="0">
              <a:lnSpc>
                <a:spcPct val="100000"/>
              </a:lnSpc>
              <a:spcBef>
                <a:spcPts val="0"/>
              </a:spcBef>
              <a:spcAft>
                <a:spcPts val="0"/>
              </a:spcAft>
              <a:buClrTx/>
              <a:buSzTx/>
              <a:buFont typeface="Arial" panose="020B0604020202020204" pitchFamily="34" charset="0"/>
              <a:buChar char="•"/>
              <a:tabLst/>
            </a:pPr>
            <a:endParaRPr kumimoji="0" lang="uk-UA" sz="3600" b="0" i="0" u="none" strike="noStrike" cap="none" spc="0" normalizeH="0" baseline="0" dirty="0">
              <a:ln>
                <a:noFill/>
              </a:ln>
              <a:solidFill>
                <a:schemeClr val="bg2">
                  <a:lumMod val="60000"/>
                  <a:lumOff val="40000"/>
                </a:schemeClr>
              </a:solidFill>
              <a:effectLst/>
              <a:uFillTx/>
              <a:latin typeface="+mn-lt"/>
              <a:ea typeface="+mn-ea"/>
              <a:cs typeface="+mn-cs"/>
              <a:sym typeface="Avenir Roman"/>
            </a:endParaRPr>
          </a:p>
          <a:p>
            <a:pPr marR="0" algn="l" defTabSz="914400" rtl="0" fontAlgn="auto" latinLnBrk="1" hangingPunct="0">
              <a:lnSpc>
                <a:spcPct val="100000"/>
              </a:lnSpc>
              <a:spcBef>
                <a:spcPts val="0"/>
              </a:spcBef>
              <a:spcAft>
                <a:spcPts val="0"/>
              </a:spcAft>
              <a:buClrTx/>
              <a:buSzTx/>
              <a:tabLst/>
            </a:pPr>
            <a:r>
              <a:rPr lang="uk-UA" sz="2800" dirty="0">
                <a:solidFill>
                  <a:schemeClr val="bg2">
                    <a:lumMod val="60000"/>
                    <a:lumOff val="40000"/>
                  </a:schemeClr>
                </a:solidFill>
              </a:rPr>
              <a:t>Зробити глибокий</a:t>
            </a:r>
            <a:br>
              <a:rPr lang="uk-UA" sz="2800" dirty="0">
                <a:solidFill>
                  <a:schemeClr val="bg2">
                    <a:lumMod val="60000"/>
                    <a:lumOff val="40000"/>
                  </a:schemeClr>
                </a:solidFill>
              </a:rPr>
            </a:br>
            <a:r>
              <a:rPr lang="uk-UA" sz="2800" dirty="0">
                <a:solidFill>
                  <a:schemeClr val="bg2">
                    <a:lumMod val="60000"/>
                    <a:lumOff val="40000"/>
                  </a:schemeClr>
                </a:solidFill>
              </a:rPr>
              <a:t>вдих і затримати його </a:t>
            </a:r>
            <a:br>
              <a:rPr lang="uk-UA" sz="2800" dirty="0">
                <a:solidFill>
                  <a:schemeClr val="bg2">
                    <a:lumMod val="60000"/>
                    <a:lumOff val="40000"/>
                  </a:schemeClr>
                </a:solidFill>
              </a:rPr>
            </a:br>
            <a:r>
              <a:rPr lang="uk-UA" sz="2800" dirty="0">
                <a:solidFill>
                  <a:schemeClr val="bg2">
                    <a:lumMod val="60000"/>
                    <a:lumOff val="40000"/>
                  </a:schemeClr>
                </a:solidFill>
              </a:rPr>
              <a:t>на деякий час, потім</a:t>
            </a:r>
            <a:br>
              <a:rPr lang="uk-UA" sz="2800" dirty="0">
                <a:solidFill>
                  <a:schemeClr val="bg2">
                    <a:lumMod val="60000"/>
                    <a:lumOff val="40000"/>
                  </a:schemeClr>
                </a:solidFill>
              </a:rPr>
            </a:br>
            <a:r>
              <a:rPr lang="uk-UA" sz="2800" dirty="0">
                <a:solidFill>
                  <a:schemeClr val="bg2">
                    <a:lumMod val="60000"/>
                    <a:lumOff val="40000"/>
                  </a:schemeClr>
                </a:solidFill>
              </a:rPr>
              <a:t>видихнути.</a:t>
            </a:r>
            <a:br>
              <a:rPr lang="uk-UA" sz="2800" dirty="0">
                <a:solidFill>
                  <a:schemeClr val="bg2">
                    <a:lumMod val="60000"/>
                    <a:lumOff val="40000"/>
                  </a:schemeClr>
                </a:solidFill>
              </a:rPr>
            </a:br>
            <a:r>
              <a:rPr lang="uk-UA" sz="2800" dirty="0">
                <a:solidFill>
                  <a:schemeClr val="bg2">
                    <a:lumMod val="60000"/>
                    <a:lumOff val="40000"/>
                  </a:schemeClr>
                </a:solidFill>
              </a:rPr>
              <a:t>Не напружуючись.</a:t>
            </a:r>
            <a:br>
              <a:rPr lang="uk-UA" sz="2800" dirty="0">
                <a:solidFill>
                  <a:schemeClr val="bg2">
                    <a:lumMod val="60000"/>
                    <a:lumOff val="40000"/>
                  </a:schemeClr>
                </a:solidFill>
              </a:rPr>
            </a:br>
            <a:r>
              <a:rPr lang="uk-UA" sz="2800" dirty="0">
                <a:solidFill>
                  <a:schemeClr val="bg2">
                    <a:lumMod val="60000"/>
                    <a:lumOff val="40000"/>
                  </a:schemeClr>
                </a:solidFill>
              </a:rPr>
              <a:t>Повторити кілька разів.</a:t>
            </a:r>
            <a:endParaRPr kumimoji="0" lang="en-UA" sz="2800" b="0" i="0" u="none" strike="noStrike" cap="none" spc="0" normalizeH="0" baseline="0" dirty="0">
              <a:ln>
                <a:noFill/>
              </a:ln>
              <a:solidFill>
                <a:schemeClr val="bg2">
                  <a:lumMod val="60000"/>
                  <a:lumOff val="40000"/>
                </a:schemeClr>
              </a:solidFill>
              <a:effectLst/>
              <a:uFillTx/>
              <a:latin typeface="+mn-lt"/>
              <a:ea typeface="+mn-ea"/>
              <a:cs typeface="+mn-cs"/>
              <a:sym typeface="Avenir Roman"/>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subtle system.png"/>
          <p:cNvPicPr/>
          <p:nvPr/>
        </p:nvPicPr>
        <p:blipFill>
          <a:blip r:embed="rId2">
            <a:extLst>
              <a:ext uri="{28A0092B-C50C-407E-A947-70E740481C1C}">
                <a14:useLocalDpi xmlns:a14="http://schemas.microsoft.com/office/drawing/2010/main" val="0"/>
              </a:ext>
            </a:extLst>
          </a:blip>
          <a:srcRect/>
          <a:stretch/>
        </p:blipFill>
        <p:spPr>
          <a:xfrm>
            <a:off x="4986784" y="670411"/>
            <a:ext cx="7201308" cy="5681688"/>
          </a:xfrm>
          <a:prstGeom prst="rect">
            <a:avLst/>
          </a:prstGeom>
          <a:ln w="12700">
            <a:miter lim="400000"/>
          </a:ln>
        </p:spPr>
      </p:pic>
      <p:sp>
        <p:nvSpPr>
          <p:cNvPr id="53" name="Shape 53"/>
          <p:cNvSpPr>
            <a:spLocks noGrp="1"/>
          </p:cNvSpPr>
          <p:nvPr>
            <p:ph type="title"/>
          </p:nvPr>
        </p:nvSpPr>
        <p:spPr>
          <a:xfrm>
            <a:off x="2448694" y="-158100"/>
            <a:ext cx="5612351" cy="2093341"/>
          </a:xfrm>
          <a:prstGeom prst="rect">
            <a:avLst/>
          </a:prstGeom>
        </p:spPr>
        <p:txBody>
          <a:bodyPr>
            <a:normAutofit/>
          </a:bodyPr>
          <a:lstStyle>
            <a:lvl1pPr>
              <a:defRPr sz="7100" b="1" i="1">
                <a:latin typeface="Avenir Book"/>
                <a:ea typeface="Avenir Book"/>
                <a:cs typeface="Avenir Book"/>
                <a:sym typeface="Avenir Book"/>
              </a:defRPr>
            </a:lvl1pPr>
          </a:lstStyle>
          <a:p>
            <a:pPr lvl="0">
              <a:defRPr sz="1800" b="0" i="0"/>
            </a:pPr>
            <a:r>
              <a:rPr lang="uk-UA" sz="4400" dirty="0"/>
              <a:t>Минулого тижня</a:t>
            </a:r>
            <a:r>
              <a:rPr sz="4400" b="1" i="1" dirty="0"/>
              <a:t>…</a:t>
            </a:r>
          </a:p>
        </p:txBody>
      </p:sp>
      <p:sp>
        <p:nvSpPr>
          <p:cNvPr id="54" name="Shape 54"/>
          <p:cNvSpPr>
            <a:spLocks noGrp="1"/>
          </p:cNvSpPr>
          <p:nvPr>
            <p:ph type="body" idx="1"/>
          </p:nvPr>
        </p:nvSpPr>
        <p:spPr>
          <a:xfrm>
            <a:off x="342428" y="1975153"/>
            <a:ext cx="6831766" cy="3370611"/>
          </a:xfrm>
          <a:prstGeom prst="rect">
            <a:avLst/>
          </a:prstGeom>
        </p:spPr>
        <p:txBody>
          <a:bodyPr/>
          <a:lstStyle/>
          <a:p>
            <a:pPr lvl="0">
              <a:defRPr sz="1800"/>
            </a:pPr>
            <a:r>
              <a:rPr lang="uk-UA" sz="3400" dirty="0">
                <a:latin typeface="Avenir Book"/>
                <a:ea typeface="Avenir Book"/>
                <a:cs typeface="Avenir Book"/>
                <a:sym typeface="Avenir Book"/>
              </a:rPr>
              <a:t>Три канали</a:t>
            </a:r>
            <a:endParaRPr sz="3400" dirty="0">
              <a:latin typeface="Avenir Book"/>
              <a:ea typeface="Avenir Book"/>
              <a:cs typeface="Avenir Book"/>
              <a:sym typeface="Avenir Book"/>
            </a:endParaRPr>
          </a:p>
          <a:p>
            <a:pPr lvl="0">
              <a:defRPr sz="1800"/>
            </a:pPr>
            <a:r>
              <a:rPr lang="uk-UA" sz="3400" dirty="0">
                <a:latin typeface="Avenir Book"/>
                <a:ea typeface="Avenir Book"/>
                <a:cs typeface="Avenir Book"/>
                <a:sym typeface="Avenir Book"/>
              </a:rPr>
              <a:t>Проблеми, які виникають унаслідок дисбалансу</a:t>
            </a:r>
            <a:endParaRPr sz="3400" dirty="0">
              <a:latin typeface="Avenir Book"/>
              <a:ea typeface="Avenir Book"/>
              <a:cs typeface="Avenir Book"/>
              <a:sym typeface="Avenir Book"/>
            </a:endParaRPr>
          </a:p>
          <a:p>
            <a:pPr lvl="0">
              <a:defRPr sz="1800"/>
            </a:pPr>
            <a:r>
              <a:rPr lang="uk-UA" sz="3400" dirty="0">
                <a:latin typeface="Avenir Book"/>
                <a:ea typeface="Avenir Book"/>
                <a:cs typeface="Avenir Book"/>
                <a:sym typeface="Avenir Book"/>
              </a:rPr>
              <a:t>Чакри мають три аспекти</a:t>
            </a:r>
            <a:r>
              <a:rPr sz="3400" dirty="0">
                <a:latin typeface="Avenir Book"/>
                <a:ea typeface="Avenir Book"/>
                <a:cs typeface="Avenir Book"/>
                <a:sym typeface="Avenir Book"/>
              </a:rPr>
              <a:t>: </a:t>
            </a:r>
            <a:r>
              <a:rPr lang="uk-UA" sz="3400" dirty="0">
                <a:latin typeface="Avenir Book"/>
                <a:ea typeface="Avenir Book"/>
                <a:cs typeface="Avenir Book"/>
                <a:sym typeface="Avenir Book"/>
              </a:rPr>
              <a:t>лівий, правий та центральний</a:t>
            </a:r>
            <a:endParaRPr sz="3400" dirty="0">
              <a:latin typeface="Avenir Book"/>
              <a:ea typeface="Avenir Book"/>
              <a:cs typeface="Avenir Book"/>
              <a:sym typeface="Avenir Book"/>
            </a:endParaRPr>
          </a:p>
        </p:txBody>
      </p:sp>
      <p:sp>
        <p:nvSpPr>
          <p:cNvPr id="55" name="Shape 55"/>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2</a:t>
            </a:fld>
            <a:endParaRPr sz="1200">
              <a:solidFill>
                <a:srgbClr val="888888"/>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838200" y="365125"/>
            <a:ext cx="10515600" cy="1325563"/>
          </a:xfrm>
          <a:prstGeom prst="rect">
            <a:avLst/>
          </a:prstGeom>
        </p:spPr>
        <p:txBody>
          <a:bodyPr/>
          <a:lstStyle/>
          <a:p>
            <a:pPr lvl="0"/>
            <a:endParaRPr/>
          </a:p>
        </p:txBody>
      </p:sp>
      <p:sp>
        <p:nvSpPr>
          <p:cNvPr id="134" name="Shape 134"/>
          <p:cNvSpPr>
            <a:spLocks noGrp="1"/>
          </p:cNvSpPr>
          <p:nvPr>
            <p:ph type="body" idx="1"/>
          </p:nvPr>
        </p:nvSpPr>
        <p:spPr>
          <a:xfrm>
            <a:off x="838200" y="1825625"/>
            <a:ext cx="10515600" cy="4351338"/>
          </a:xfrm>
          <a:prstGeom prst="rect">
            <a:avLst/>
          </a:prstGeom>
        </p:spPr>
        <p:txBody>
          <a:bodyPr/>
          <a:lstStyle/>
          <a:p>
            <a:pPr lvl="0"/>
            <a:endParaRPr/>
          </a:p>
        </p:txBody>
      </p:sp>
      <p:pic>
        <p:nvPicPr>
          <p:cNvPr id="135" name="image11.png"/>
          <p:cNvPicPr/>
          <p:nvPr/>
        </p:nvPicPr>
        <p:blipFill>
          <a:blip r:embed="rId2"/>
          <a:srcRect l="21167" t="19111" r="22084" b="20000"/>
          <a:stretch>
            <a:fillRect/>
          </a:stretch>
        </p:blipFill>
        <p:spPr>
          <a:xfrm>
            <a:off x="571500" y="94829"/>
            <a:ext cx="11049002" cy="6668341"/>
          </a:xfrm>
          <a:prstGeom prst="rect">
            <a:avLst/>
          </a:prstGeom>
          <a:ln w="12700">
            <a:miter lim="400000"/>
          </a:ln>
        </p:spPr>
      </p:pic>
      <p:sp>
        <p:nvSpPr>
          <p:cNvPr id="2" name="TextBox 1">
            <a:extLst>
              <a:ext uri="{FF2B5EF4-FFF2-40B4-BE49-F238E27FC236}">
                <a16:creationId xmlns:a16="http://schemas.microsoft.com/office/drawing/2014/main" id="{88A23AC3-BDE6-2A4C-B3BE-76BFBD5B4DDB}"/>
              </a:ext>
            </a:extLst>
          </p:cNvPr>
          <p:cNvSpPr txBox="1"/>
          <p:nvPr/>
        </p:nvSpPr>
        <p:spPr>
          <a:xfrm>
            <a:off x="987136" y="696189"/>
            <a:ext cx="2307679" cy="523216"/>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uk-UA" sz="2800" dirty="0">
                <a:solidFill>
                  <a:srgbClr val="000000"/>
                </a:solidFill>
              </a:rPr>
              <a:t>Твердження</a:t>
            </a:r>
            <a:endParaRPr kumimoji="0" lang="en-UA" sz="2800" b="0" i="0" u="none" strike="noStrike" cap="none" spc="0" normalizeH="0" baseline="0" dirty="0">
              <a:ln>
                <a:noFill/>
              </a:ln>
              <a:solidFill>
                <a:srgbClr val="000000"/>
              </a:solidFill>
              <a:effectLst/>
              <a:uFillTx/>
              <a:latin typeface="+mn-lt"/>
              <a:ea typeface="+mn-ea"/>
              <a:cs typeface="+mn-cs"/>
              <a:sym typeface="Avenir Roman"/>
            </a:endParaRPr>
          </a:p>
        </p:txBody>
      </p:sp>
      <p:sp>
        <p:nvSpPr>
          <p:cNvPr id="3" name="TextBox 2">
            <a:extLst>
              <a:ext uri="{FF2B5EF4-FFF2-40B4-BE49-F238E27FC236}">
                <a16:creationId xmlns:a16="http://schemas.microsoft.com/office/drawing/2014/main" id="{2732057B-583E-5140-BAB6-E87F50AF83A4}"/>
              </a:ext>
            </a:extLst>
          </p:cNvPr>
          <p:cNvSpPr txBox="1"/>
          <p:nvPr/>
        </p:nvSpPr>
        <p:spPr>
          <a:xfrm>
            <a:off x="1169901" y="1657828"/>
            <a:ext cx="3357646" cy="152349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uk-UA" sz="3100" b="0" i="0" u="none" strike="noStrike" cap="none" spc="0" normalizeH="0" baseline="0" dirty="0">
                <a:ln>
                  <a:noFill/>
                </a:ln>
                <a:solidFill>
                  <a:schemeClr val="bg2">
                    <a:lumMod val="60000"/>
                    <a:lumOff val="40000"/>
                  </a:schemeClr>
                </a:solidFill>
                <a:effectLst/>
                <a:uFillTx/>
                <a:latin typeface="+mn-lt"/>
                <a:ea typeface="+mn-ea"/>
                <a:cs typeface="+mn-cs"/>
                <a:sym typeface="Avenir Roman"/>
              </a:rPr>
              <a:t>Будь ласка, зроби</a:t>
            </a:r>
          </a:p>
          <a:p>
            <a:pPr marL="0" marR="0" indent="0" algn="l" defTabSz="914400" rtl="0" fontAlgn="auto" latinLnBrk="1" hangingPunct="0">
              <a:lnSpc>
                <a:spcPct val="100000"/>
              </a:lnSpc>
              <a:spcBef>
                <a:spcPts val="0"/>
              </a:spcBef>
              <a:spcAft>
                <a:spcPts val="0"/>
              </a:spcAft>
              <a:buClrTx/>
              <a:buSzTx/>
              <a:buFontTx/>
              <a:buNone/>
              <a:tabLst/>
            </a:pPr>
            <a:r>
              <a:rPr lang="uk-UA" sz="3100" dirty="0">
                <a:solidFill>
                  <a:schemeClr val="bg2">
                    <a:lumMod val="60000"/>
                    <a:lumOff val="40000"/>
                  </a:schemeClr>
                </a:solidFill>
              </a:rPr>
              <a:t>м</a:t>
            </a:r>
            <a:r>
              <a:rPr kumimoji="0" lang="uk-UA" sz="3100" b="0" i="0" u="none" strike="noStrike" cap="none" spc="0" normalizeH="0" baseline="0" dirty="0">
                <a:ln>
                  <a:noFill/>
                </a:ln>
                <a:solidFill>
                  <a:schemeClr val="bg2">
                    <a:lumMod val="60000"/>
                    <a:lumOff val="40000"/>
                  </a:schemeClr>
                </a:solidFill>
                <a:effectLst/>
                <a:uFillTx/>
                <a:latin typeface="+mn-lt"/>
                <a:ea typeface="+mn-ea"/>
                <a:cs typeface="+mn-cs"/>
                <a:sym typeface="Avenir Roman"/>
              </a:rPr>
              <a:t>ене</a:t>
            </a:r>
            <a:r>
              <a:rPr lang="uk-UA" sz="3100" dirty="0">
                <a:solidFill>
                  <a:schemeClr val="bg2">
                    <a:lumMod val="60000"/>
                    <a:lumOff val="40000"/>
                  </a:schemeClr>
                </a:solidFill>
              </a:rPr>
              <a:t> </a:t>
            </a:r>
            <a:r>
              <a:rPr kumimoji="0" lang="uk-UA" sz="3100" b="0" i="0" u="none" strike="noStrike" cap="none" spc="0" normalizeH="0" baseline="0" dirty="0">
                <a:ln>
                  <a:noFill/>
                </a:ln>
                <a:solidFill>
                  <a:schemeClr val="bg2">
                    <a:lumMod val="60000"/>
                    <a:lumOff val="40000"/>
                  </a:schemeClr>
                </a:solidFill>
                <a:effectLst/>
                <a:uFillTx/>
                <a:latin typeface="+mn-lt"/>
                <a:ea typeface="+mn-ea"/>
                <a:cs typeface="+mn-cs"/>
                <a:sym typeface="Avenir Roman"/>
              </a:rPr>
              <a:t>безстрашною</a:t>
            </a:r>
            <a:br>
              <a:rPr kumimoji="0" lang="uk-UA" sz="3100" b="0" i="0" u="none" strike="noStrike" cap="none" spc="0" normalizeH="0" baseline="0" dirty="0">
                <a:ln>
                  <a:noFill/>
                </a:ln>
                <a:solidFill>
                  <a:schemeClr val="bg2">
                    <a:lumMod val="60000"/>
                    <a:lumOff val="40000"/>
                  </a:schemeClr>
                </a:solidFill>
                <a:effectLst/>
                <a:uFillTx/>
                <a:latin typeface="+mn-lt"/>
                <a:ea typeface="+mn-ea"/>
                <a:cs typeface="+mn-cs"/>
                <a:sym typeface="Avenir Roman"/>
              </a:rPr>
            </a:br>
            <a:r>
              <a:rPr kumimoji="0" lang="uk-UA" sz="3100" b="0" i="0" u="none" strike="noStrike" cap="none" spc="0" normalizeH="0" baseline="0" dirty="0">
                <a:ln>
                  <a:noFill/>
                </a:ln>
                <a:solidFill>
                  <a:schemeClr val="bg2">
                    <a:lumMod val="60000"/>
                    <a:lumOff val="40000"/>
                  </a:schemeClr>
                </a:solidFill>
                <a:effectLst/>
                <a:uFillTx/>
                <a:latin typeface="+mn-lt"/>
                <a:ea typeface="+mn-ea"/>
                <a:cs typeface="+mn-cs"/>
                <a:sym typeface="Avenir Roman"/>
              </a:rPr>
              <a:t>особистістю.</a:t>
            </a:r>
          </a:p>
        </p:txBody>
      </p:sp>
      <p:sp>
        <p:nvSpPr>
          <p:cNvPr id="4" name="TextBox 3">
            <a:extLst>
              <a:ext uri="{FF2B5EF4-FFF2-40B4-BE49-F238E27FC236}">
                <a16:creationId xmlns:a16="http://schemas.microsoft.com/office/drawing/2014/main" id="{AF478E8E-18A4-3B42-BA21-8AF2EC035689}"/>
              </a:ext>
            </a:extLst>
          </p:cNvPr>
          <p:cNvSpPr txBox="1"/>
          <p:nvPr/>
        </p:nvSpPr>
        <p:spPr>
          <a:xfrm>
            <a:off x="1174171" y="3102091"/>
            <a:ext cx="4397069" cy="2477597"/>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rtl="0" latinLnBrk="1" hangingPunct="0"/>
            <a:r>
              <a:rPr lang="uk-UA" sz="3100" dirty="0">
                <a:solidFill>
                  <a:schemeClr val="bg2">
                    <a:lumMod val="60000"/>
                    <a:lumOff val="40000"/>
                  </a:schemeClr>
                </a:solidFill>
              </a:rPr>
              <a:t>Я є Дух, тільки Дух.</a:t>
            </a:r>
            <a:br>
              <a:rPr lang="uk-UA" sz="3100" dirty="0">
                <a:solidFill>
                  <a:schemeClr val="bg2">
                    <a:lumMod val="60000"/>
                    <a:lumOff val="40000"/>
                  </a:schemeClr>
                </a:solidFill>
              </a:rPr>
            </a:br>
            <a:r>
              <a:rPr lang="uk-UA" sz="3100" dirty="0">
                <a:solidFill>
                  <a:schemeClr val="bg2">
                    <a:lumMod val="60000"/>
                    <a:lumOff val="40000"/>
                  </a:schemeClr>
                </a:solidFill>
              </a:rPr>
              <a:t>Не его, не це тіло,</a:t>
            </a:r>
            <a:br>
              <a:rPr lang="uk-UA" sz="3100" dirty="0">
                <a:solidFill>
                  <a:schemeClr val="bg2">
                    <a:lumMod val="60000"/>
                    <a:lumOff val="40000"/>
                  </a:schemeClr>
                </a:solidFill>
              </a:rPr>
            </a:br>
            <a:r>
              <a:rPr lang="uk-UA" sz="3100" dirty="0">
                <a:solidFill>
                  <a:schemeClr val="bg2">
                    <a:lumMod val="60000"/>
                    <a:lumOff val="40000"/>
                  </a:schemeClr>
                </a:solidFill>
              </a:rPr>
              <a:t>не ці емоції – я є</a:t>
            </a:r>
            <a:br>
              <a:rPr lang="uk-UA" sz="3100" dirty="0">
                <a:solidFill>
                  <a:schemeClr val="bg2">
                    <a:lumMod val="60000"/>
                    <a:lumOff val="40000"/>
                  </a:schemeClr>
                </a:solidFill>
              </a:rPr>
            </a:br>
            <a:r>
              <a:rPr lang="uk-UA" sz="3100" dirty="0">
                <a:solidFill>
                  <a:schemeClr val="bg2">
                    <a:lumMod val="60000"/>
                    <a:lumOff val="40000"/>
                  </a:schemeClr>
                </a:solidFill>
              </a:rPr>
              <a:t>тільки чистий Дух.</a:t>
            </a:r>
            <a:endParaRPr lang="en-UA" sz="3100" dirty="0">
              <a:solidFill>
                <a:schemeClr val="bg2">
                  <a:lumMod val="60000"/>
                  <a:lumOff val="40000"/>
                </a:schemeClr>
              </a:solidFill>
            </a:endParaRPr>
          </a:p>
          <a:p>
            <a:pPr marL="0" marR="0" indent="0" algn="l" defTabSz="914400" rtl="0" fontAlgn="auto" latinLnBrk="1" hangingPunct="0">
              <a:lnSpc>
                <a:spcPct val="100000"/>
              </a:lnSpc>
              <a:spcBef>
                <a:spcPts val="0"/>
              </a:spcBef>
              <a:spcAft>
                <a:spcPts val="0"/>
              </a:spcAft>
              <a:buClrTx/>
              <a:buSzTx/>
              <a:buFontTx/>
              <a:buNone/>
              <a:tabLst/>
            </a:pPr>
            <a:endParaRPr kumimoji="0" lang="en-UA" sz="3100" b="0" i="0" u="none" strike="noStrike" cap="none" spc="0" normalizeH="0" baseline="0" dirty="0">
              <a:ln>
                <a:noFill/>
              </a:ln>
              <a:solidFill>
                <a:srgbClr val="000000"/>
              </a:solidFill>
              <a:effectLst/>
              <a:uFillTx/>
              <a:latin typeface="+mn-lt"/>
              <a:ea typeface="+mn-ea"/>
              <a:cs typeface="+mn-cs"/>
              <a:sym typeface="Avenir Roman"/>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12.png"/>
          <p:cNvPicPr/>
          <p:nvPr/>
        </p:nvPicPr>
        <p:blipFill>
          <a:blip r:embed="rId2"/>
          <a:srcRect l="21166" t="18369" r="23165" b="7110"/>
          <a:stretch>
            <a:fillRect/>
          </a:stretch>
        </p:blipFill>
        <p:spPr>
          <a:xfrm>
            <a:off x="1602739" y="45601"/>
            <a:ext cx="8986521" cy="6766799"/>
          </a:xfrm>
          <a:prstGeom prst="rect">
            <a:avLst/>
          </a:prstGeom>
          <a:ln w="12700">
            <a:miter lim="400000"/>
          </a:ln>
        </p:spPr>
      </p:pic>
      <p:sp>
        <p:nvSpPr>
          <p:cNvPr id="2" name="TextBox 1">
            <a:extLst>
              <a:ext uri="{FF2B5EF4-FFF2-40B4-BE49-F238E27FC236}">
                <a16:creationId xmlns:a16="http://schemas.microsoft.com/office/drawing/2014/main" id="{38C9D954-FA3A-B64B-ACC6-5E41DFBE6B23}"/>
              </a:ext>
            </a:extLst>
          </p:cNvPr>
          <p:cNvSpPr txBox="1"/>
          <p:nvPr/>
        </p:nvSpPr>
        <p:spPr>
          <a:xfrm>
            <a:off x="1859972" y="2763980"/>
            <a:ext cx="3091548" cy="46166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uk-UA" sz="2400" dirty="0">
                <a:solidFill>
                  <a:srgbClr val="000000"/>
                </a:solidFill>
              </a:rPr>
              <a:t>Порада на тиждень</a:t>
            </a:r>
            <a:endParaRPr kumimoji="0" lang="en-UA" sz="2400" b="0" i="0" u="none" strike="noStrike" cap="none" spc="0" normalizeH="0" baseline="0" dirty="0">
              <a:ln>
                <a:noFill/>
              </a:ln>
              <a:solidFill>
                <a:srgbClr val="000000"/>
              </a:solidFill>
              <a:effectLst/>
              <a:uFillTx/>
              <a:latin typeface="+mn-lt"/>
              <a:ea typeface="+mn-ea"/>
              <a:cs typeface="+mn-cs"/>
              <a:sym typeface="Avenir Roman"/>
            </a:endParaRPr>
          </a:p>
        </p:txBody>
      </p:sp>
      <p:sp>
        <p:nvSpPr>
          <p:cNvPr id="4" name="TextBox 3">
            <a:extLst>
              <a:ext uri="{FF2B5EF4-FFF2-40B4-BE49-F238E27FC236}">
                <a16:creationId xmlns:a16="http://schemas.microsoft.com/office/drawing/2014/main" id="{80B71170-409B-064B-A16D-6CE3453621FE}"/>
              </a:ext>
            </a:extLst>
          </p:cNvPr>
          <p:cNvSpPr txBox="1"/>
          <p:nvPr/>
        </p:nvSpPr>
        <p:spPr>
          <a:xfrm>
            <a:off x="1859972" y="3632360"/>
            <a:ext cx="3349631" cy="120032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uk-UA" dirty="0">
                <a:solidFill>
                  <a:schemeClr val="bg2">
                    <a:lumMod val="60000"/>
                    <a:lumOff val="40000"/>
                  </a:schemeClr>
                </a:solidFill>
              </a:rPr>
              <a:t>Цього тижня зробіть щось з </a:t>
            </a:r>
            <a:br>
              <a:rPr lang="uk-UA" dirty="0">
                <a:solidFill>
                  <a:schemeClr val="bg2">
                    <a:lumMod val="60000"/>
                    <a:lumOff val="40000"/>
                  </a:schemeClr>
                </a:solidFill>
              </a:rPr>
            </a:br>
            <a:r>
              <a:rPr lang="uk-UA" dirty="0">
                <a:solidFill>
                  <a:schemeClr val="bg2">
                    <a:lumMod val="60000"/>
                    <a:lumOff val="40000"/>
                  </a:schemeClr>
                </a:solidFill>
              </a:rPr>
              <a:t>безумовною любов’ю.</a:t>
            </a:r>
            <a:br>
              <a:rPr lang="uk-UA" dirty="0">
                <a:solidFill>
                  <a:schemeClr val="bg2">
                    <a:lumMod val="60000"/>
                    <a:lumOff val="40000"/>
                  </a:schemeClr>
                </a:solidFill>
              </a:rPr>
            </a:br>
            <a:r>
              <a:rPr lang="uk-UA" dirty="0">
                <a:solidFill>
                  <a:schemeClr val="bg2">
                    <a:lumMod val="60000"/>
                    <a:lumOff val="40000"/>
                  </a:schemeClr>
                </a:solidFill>
              </a:rPr>
              <a:t>Безкорисливо.</a:t>
            </a:r>
            <a:br>
              <a:rPr lang="uk-UA" dirty="0">
                <a:solidFill>
                  <a:schemeClr val="bg2">
                    <a:lumMod val="60000"/>
                    <a:lumOff val="40000"/>
                  </a:schemeClr>
                </a:solidFill>
              </a:rPr>
            </a:br>
            <a:r>
              <a:rPr lang="uk-UA" dirty="0">
                <a:solidFill>
                  <a:schemeClr val="bg2">
                    <a:lumMod val="60000"/>
                    <a:lumOff val="40000"/>
                  </a:schemeClr>
                </a:solidFill>
              </a:rPr>
              <a:t>Просто заради любові. :)</a:t>
            </a:r>
            <a:endParaRPr kumimoji="0" lang="en-UA" sz="1800" b="0" i="0" u="none" strike="noStrike" cap="none" spc="0" normalizeH="0" baseline="0" dirty="0">
              <a:ln>
                <a:noFill/>
              </a:ln>
              <a:solidFill>
                <a:schemeClr val="bg2">
                  <a:lumMod val="60000"/>
                  <a:lumOff val="40000"/>
                </a:schemeClr>
              </a:solidFill>
              <a:effectLst/>
              <a:uFillTx/>
              <a:latin typeface="+mn-lt"/>
              <a:ea typeface="+mn-ea"/>
              <a:cs typeface="+mn-cs"/>
              <a:sym typeface="Avenir Roman"/>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7556624" y="673844"/>
            <a:ext cx="3447004" cy="1595440"/>
          </a:xfrm>
          <a:prstGeom prst="rect">
            <a:avLst/>
          </a:prstGeom>
        </p:spPr>
        <p:txBody>
          <a:bodyPr>
            <a:normAutofit/>
          </a:bodyPr>
          <a:lstStyle>
            <a:lvl1pPr>
              <a:defRPr sz="4900" b="1" i="1">
                <a:latin typeface="Avenir Book"/>
                <a:ea typeface="Avenir Book"/>
                <a:cs typeface="Avenir Book"/>
                <a:sym typeface="Avenir Book"/>
              </a:defRPr>
            </a:lvl1pPr>
          </a:lstStyle>
          <a:p>
            <a:pPr lvl="0" algn="ctr">
              <a:defRPr sz="1800" b="0" i="0"/>
            </a:pPr>
            <a:r>
              <a:rPr lang="uk-UA" sz="6000" dirty="0"/>
              <a:t>Дух</a:t>
            </a:r>
            <a:endParaRPr sz="6000" b="1" i="1" dirty="0"/>
          </a:p>
        </p:txBody>
      </p:sp>
      <p:sp>
        <p:nvSpPr>
          <p:cNvPr id="59" name="Shape 59"/>
          <p:cNvSpPr>
            <a:spLocks noGrp="1"/>
          </p:cNvSpPr>
          <p:nvPr>
            <p:ph type="body" idx="1"/>
          </p:nvPr>
        </p:nvSpPr>
        <p:spPr>
          <a:xfrm>
            <a:off x="6387834" y="2856358"/>
            <a:ext cx="5784585" cy="1595439"/>
          </a:xfrm>
          <a:prstGeom prst="rect">
            <a:avLst/>
          </a:prstGeom>
        </p:spPr>
        <p:txBody>
          <a:bodyPr>
            <a:normAutofit lnSpcReduction="10000"/>
          </a:bodyPr>
          <a:lstStyle/>
          <a:p>
            <a:pPr marL="630936" lvl="1" indent="-210311" defTabSz="841247">
              <a:spcBef>
                <a:spcPts val="900"/>
              </a:spcBef>
              <a:defRPr sz="1800"/>
            </a:pPr>
            <a:r>
              <a:rPr lang="uk-UA" sz="2576" dirty="0">
                <a:latin typeface="Avenir Book"/>
                <a:ea typeface="Avenir Book"/>
                <a:cs typeface="Avenir Book"/>
                <a:sym typeface="Avenir Book"/>
              </a:rPr>
              <a:t>На першій медитації ми запитували</a:t>
            </a:r>
            <a:r>
              <a:rPr sz="2576" dirty="0">
                <a:latin typeface="Avenir Book"/>
                <a:ea typeface="Avenir Book"/>
                <a:cs typeface="Avenir Book"/>
                <a:sym typeface="Avenir Book"/>
              </a:rPr>
              <a:t>:</a:t>
            </a:r>
          </a:p>
          <a:p>
            <a:pPr marL="630936" lvl="1" indent="-210311" defTabSz="841247">
              <a:spcBef>
                <a:spcPts val="900"/>
              </a:spcBef>
              <a:defRPr sz="1800"/>
            </a:pPr>
            <a:r>
              <a:rPr lang="en-UA" sz="2576" dirty="0">
                <a:latin typeface="Avenir Book"/>
                <a:ea typeface="Avenir Book"/>
                <a:cs typeface="Avenir Book"/>
                <a:sym typeface="Avenir Book"/>
              </a:rPr>
              <a:t>“</a:t>
            </a:r>
            <a:r>
              <a:rPr lang="uk-UA" sz="2576" dirty="0">
                <a:latin typeface="Avenir Book"/>
                <a:ea typeface="Avenir Book"/>
                <a:cs typeface="Avenir Book"/>
                <a:sym typeface="Avenir Book"/>
              </a:rPr>
              <a:t>Хто я</a:t>
            </a:r>
            <a:r>
              <a:rPr lang="en-UA" sz="2576" dirty="0">
                <a:latin typeface="Avenir Book"/>
                <a:ea typeface="Avenir Book"/>
                <a:cs typeface="Avenir Book"/>
                <a:sym typeface="Avenir Book"/>
              </a:rPr>
              <a:t>?”</a:t>
            </a:r>
            <a:endParaRPr sz="2576" dirty="0">
              <a:latin typeface="Avenir Book"/>
              <a:ea typeface="Avenir Book"/>
              <a:cs typeface="Avenir Book"/>
              <a:sym typeface="Avenir Book"/>
            </a:endParaRPr>
          </a:p>
          <a:p>
            <a:pPr marL="630936" lvl="1" indent="-210311" defTabSz="841247">
              <a:spcBef>
                <a:spcPts val="900"/>
              </a:spcBef>
              <a:defRPr sz="1800"/>
            </a:pPr>
            <a:r>
              <a:rPr sz="2576" dirty="0">
                <a:latin typeface="Avenir Book"/>
                <a:ea typeface="Avenir Book"/>
                <a:cs typeface="Avenir Book"/>
                <a:sym typeface="Avenir Book"/>
              </a:rPr>
              <a:t>“</a:t>
            </a:r>
            <a:r>
              <a:rPr lang="uk-UA" sz="2576" dirty="0">
                <a:latin typeface="Avenir Book"/>
                <a:ea typeface="Avenir Book"/>
                <a:cs typeface="Avenir Book"/>
                <a:sym typeface="Avenir Book"/>
              </a:rPr>
              <a:t>Я є Дух</a:t>
            </a:r>
            <a:r>
              <a:rPr lang="en-UA" sz="2576" dirty="0">
                <a:latin typeface="Avenir Book"/>
                <a:ea typeface="Avenir Book"/>
                <a:cs typeface="Avenir Book"/>
                <a:sym typeface="Avenir Book"/>
              </a:rPr>
              <a:t>”</a:t>
            </a:r>
            <a:endParaRPr sz="2576" dirty="0">
              <a:latin typeface="Avenir Book"/>
              <a:ea typeface="Avenir Book"/>
              <a:cs typeface="Avenir Book"/>
              <a:sym typeface="Avenir Book"/>
            </a:endParaRPr>
          </a:p>
        </p:txBody>
      </p:sp>
      <p:sp>
        <p:nvSpPr>
          <p:cNvPr id="60" name="Shape 6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3</a:t>
            </a:fld>
            <a:endParaRPr sz="1200">
              <a:solidFill>
                <a:srgbClr val="888888"/>
              </a:solidFill>
            </a:endParaRPr>
          </a:p>
        </p:txBody>
      </p:sp>
      <p:sp>
        <p:nvSpPr>
          <p:cNvPr id="61" name="Shape 61"/>
          <p:cNvSpPr/>
          <p:nvPr/>
        </p:nvSpPr>
        <p:spPr>
          <a:xfrm>
            <a:off x="6822358" y="5073386"/>
            <a:ext cx="5613121" cy="5386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3000"/>
            </a:lvl1pPr>
          </a:lstStyle>
          <a:p>
            <a:pPr lvl="0">
              <a:defRPr sz="1800"/>
            </a:pPr>
            <a:r>
              <a:rPr lang="uk-UA" sz="2900" dirty="0"/>
              <a:t>Але що це насправді означає</a:t>
            </a:r>
            <a:r>
              <a:rPr sz="2900" dirty="0"/>
              <a:t>?</a:t>
            </a:r>
          </a:p>
        </p:txBody>
      </p:sp>
      <p:pic>
        <p:nvPicPr>
          <p:cNvPr id="62" name="103739490_571740473771457_8325075450213310734_n.jpg"/>
          <p:cNvPicPr/>
          <p:nvPr/>
        </p:nvPicPr>
        <p:blipFill>
          <a:blip r:embed="rId2"/>
          <a:stretch>
            <a:fillRect/>
          </a:stretch>
        </p:blipFill>
        <p:spPr>
          <a:xfrm>
            <a:off x="-456888" y="0"/>
            <a:ext cx="6858001" cy="68580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nal-bw2" descr="final-bw2">
            <a:hlinkClick r:id="" action="ppaction://media"/>
            <a:extLst>
              <a:ext uri="{FF2B5EF4-FFF2-40B4-BE49-F238E27FC236}">
                <a16:creationId xmlns:a16="http://schemas.microsoft.com/office/drawing/2014/main" id="{7B9C7E9E-DB04-F84B-9F2C-00C08E2A6F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5961" y="0"/>
            <a:ext cx="10580077" cy="685800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5</a:t>
            </a:fld>
            <a:endParaRPr sz="1200">
              <a:solidFill>
                <a:srgbClr val="888888"/>
              </a:solidFill>
            </a:endParaRPr>
          </a:p>
        </p:txBody>
      </p:sp>
      <p:sp>
        <p:nvSpPr>
          <p:cNvPr id="3" name="TextBox 2">
            <a:extLst>
              <a:ext uri="{FF2B5EF4-FFF2-40B4-BE49-F238E27FC236}">
                <a16:creationId xmlns:a16="http://schemas.microsoft.com/office/drawing/2014/main" id="{AF0D5EEE-C888-EF42-BFBE-9B3A392C4226}"/>
              </a:ext>
            </a:extLst>
          </p:cNvPr>
          <p:cNvSpPr txBox="1"/>
          <p:nvPr/>
        </p:nvSpPr>
        <p:spPr>
          <a:xfrm>
            <a:off x="2346898" y="2705727"/>
            <a:ext cx="7498202" cy="14465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uk-UA" sz="4400" b="0" i="0" u="none" strike="noStrike" cap="none" spc="0" normalizeH="0" baseline="0" dirty="0">
                <a:ln>
                  <a:noFill/>
                </a:ln>
                <a:solidFill>
                  <a:srgbClr val="000000"/>
                </a:solidFill>
                <a:effectLst/>
                <a:uFillTx/>
                <a:latin typeface="+mn-lt"/>
                <a:ea typeface="+mn-ea"/>
                <a:cs typeface="+mn-cs"/>
                <a:sym typeface="Avenir Roman"/>
              </a:rPr>
              <a:t>Дух є всередині кожного з нас.</a:t>
            </a:r>
          </a:p>
          <a:p>
            <a:pPr marL="0" marR="0" indent="0" algn="ctr" defTabSz="914400" rtl="0" fontAlgn="auto" latinLnBrk="1" hangingPunct="0">
              <a:lnSpc>
                <a:spcPct val="100000"/>
              </a:lnSpc>
              <a:spcBef>
                <a:spcPts val="0"/>
              </a:spcBef>
              <a:spcAft>
                <a:spcPts val="0"/>
              </a:spcAft>
              <a:buClrTx/>
              <a:buSzTx/>
              <a:buFontTx/>
              <a:buNone/>
              <a:tabLst/>
            </a:pPr>
            <a:r>
              <a:rPr kumimoji="0" lang="uk-UA" sz="4400" b="0" i="0" u="none" strike="noStrike" cap="none" spc="0" normalizeH="0" baseline="0" dirty="0">
                <a:ln>
                  <a:noFill/>
                </a:ln>
                <a:solidFill>
                  <a:srgbClr val="000000"/>
                </a:solidFill>
                <a:effectLst/>
                <a:uFillTx/>
                <a:latin typeface="+mn-lt"/>
                <a:ea typeface="+mn-ea"/>
                <a:cs typeface="+mn-cs"/>
                <a:sym typeface="Avenir Roman"/>
              </a:rPr>
              <a:t>І він знаходиться в серці.</a:t>
            </a:r>
            <a:endParaRPr kumimoji="0" lang="en-UA" sz="4400" b="0" i="0" u="none" strike="noStrike" cap="none" spc="0" normalizeH="0" baseline="0" dirty="0">
              <a:ln>
                <a:noFill/>
              </a:ln>
              <a:solidFill>
                <a:srgbClr val="000000"/>
              </a:solidFill>
              <a:effectLst/>
              <a:uFillTx/>
              <a:latin typeface="+mn-lt"/>
              <a:ea typeface="+mn-ea"/>
              <a:cs typeface="+mn-cs"/>
              <a:sym typeface="Avenir Roman"/>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image2.png"/>
          <p:cNvPicPr/>
          <p:nvPr/>
        </p:nvPicPr>
        <p:blipFill>
          <a:blip r:embed="rId2"/>
          <a:srcRect l="20749" t="14683" r="22501" b="13316"/>
          <a:stretch>
            <a:fillRect/>
          </a:stretch>
        </p:blipFill>
        <p:spPr>
          <a:xfrm>
            <a:off x="-6525966" y="0"/>
            <a:ext cx="9609484" cy="6857870"/>
          </a:xfrm>
          <a:prstGeom prst="rect">
            <a:avLst/>
          </a:prstGeom>
          <a:ln w="12700">
            <a:miter lim="400000"/>
          </a:ln>
        </p:spPr>
      </p:pic>
      <p:sp>
        <p:nvSpPr>
          <p:cNvPr id="70" name="Shape 70"/>
          <p:cNvSpPr/>
          <p:nvPr/>
        </p:nvSpPr>
        <p:spPr>
          <a:xfrm>
            <a:off x="3578111" y="678832"/>
            <a:ext cx="1862044" cy="7694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4500"/>
            </a:lvl1pPr>
          </a:lstStyle>
          <a:p>
            <a:pPr lvl="0">
              <a:defRPr sz="1800"/>
            </a:pPr>
            <a:r>
              <a:rPr lang="uk-UA" sz="4400" dirty="0"/>
              <a:t>Серце</a:t>
            </a:r>
            <a:endParaRPr sz="4400" dirty="0"/>
          </a:p>
        </p:txBody>
      </p:sp>
      <p:sp>
        <p:nvSpPr>
          <p:cNvPr id="71" name="Shape 71"/>
          <p:cNvSpPr/>
          <p:nvPr/>
        </p:nvSpPr>
        <p:spPr>
          <a:xfrm>
            <a:off x="3657346" y="1560036"/>
            <a:ext cx="3263069" cy="101565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r>
              <a:rPr lang="uk-UA" sz="2000" dirty="0"/>
              <a:t>4-та</a:t>
            </a:r>
            <a:r>
              <a:rPr sz="2000" dirty="0"/>
              <a:t> </a:t>
            </a:r>
            <a:r>
              <a:rPr lang="uk-UA" sz="2000" dirty="0"/>
              <a:t>чакра</a:t>
            </a:r>
            <a:endParaRPr sz="2000" dirty="0"/>
          </a:p>
          <a:p>
            <a:pPr lvl="0"/>
            <a:r>
              <a:rPr lang="uk-UA" sz="2000" dirty="0"/>
              <a:t>На наших руках, це мізинець</a:t>
            </a:r>
            <a:endParaRPr sz="2000" dirty="0"/>
          </a:p>
          <a:p>
            <a:pPr lvl="0"/>
            <a:r>
              <a:rPr lang="uk-UA" sz="2000" dirty="0"/>
              <a:t>Відповідає за серце та легені</a:t>
            </a:r>
            <a:endParaRPr sz="2000" dirty="0"/>
          </a:p>
        </p:txBody>
      </p:sp>
      <p:graphicFrame>
        <p:nvGraphicFramePr>
          <p:cNvPr id="72" name="Table 72"/>
          <p:cNvGraphicFramePr/>
          <p:nvPr>
            <p:extLst>
              <p:ext uri="{D42A27DB-BD31-4B8C-83A1-F6EECF244321}">
                <p14:modId xmlns:p14="http://schemas.microsoft.com/office/powerpoint/2010/main" val="2533937912"/>
              </p:ext>
            </p:extLst>
          </p:nvPr>
        </p:nvGraphicFramePr>
        <p:xfrm>
          <a:off x="3617064" y="3053843"/>
          <a:ext cx="7638342" cy="2222499"/>
        </p:xfrm>
        <a:graphic>
          <a:graphicData uri="http://schemas.openxmlformats.org/drawingml/2006/table">
            <a:tbl>
              <a:tblPr bandRow="1">
                <a:tableStyleId>{4C3C2611-4C71-4FC5-86AE-919BDF0F9419}</a:tableStyleId>
              </a:tblPr>
              <a:tblGrid>
                <a:gridCol w="2543255">
                  <a:extLst>
                    <a:ext uri="{9D8B030D-6E8A-4147-A177-3AD203B41FA5}">
                      <a16:colId xmlns:a16="http://schemas.microsoft.com/office/drawing/2014/main" val="20000"/>
                    </a:ext>
                  </a:extLst>
                </a:gridCol>
                <a:gridCol w="2553036">
                  <a:extLst>
                    <a:ext uri="{9D8B030D-6E8A-4147-A177-3AD203B41FA5}">
                      <a16:colId xmlns:a16="http://schemas.microsoft.com/office/drawing/2014/main" val="20001"/>
                    </a:ext>
                  </a:extLst>
                </a:gridCol>
                <a:gridCol w="2542051">
                  <a:extLst>
                    <a:ext uri="{9D8B030D-6E8A-4147-A177-3AD203B41FA5}">
                      <a16:colId xmlns:a16="http://schemas.microsoft.com/office/drawing/2014/main" val="20002"/>
                    </a:ext>
                  </a:extLst>
                </a:gridCol>
              </a:tblGrid>
              <a:tr h="1432685">
                <a:tc>
                  <a:txBody>
                    <a:bodyPr/>
                    <a:lstStyle/>
                    <a:p>
                      <a:pPr lvl="0" indent="457200" algn="l">
                        <a:defRPr sz="1800" b="0" i="0"/>
                      </a:pPr>
                      <a:r>
                        <a:rPr lang="uk-UA" sz="2000" dirty="0"/>
                        <a:t>      ЛІВА</a:t>
                      </a:r>
                      <a:endParaRPr sz="1900" b="1" i="1" dirty="0">
                        <a:sym typeface="Avenir Book"/>
                      </a:endParaRPr>
                    </a:p>
                  </a:txBody>
                  <a:tcPr marL="63500" marR="63500" marT="63500" marB="63500" horzOverflow="overflow">
                    <a:lnL w="12700">
                      <a:miter lim="400000"/>
                    </a:lnL>
                    <a:lnR w="12700">
                      <a:miter lim="400000"/>
                    </a:lnR>
                    <a:lnT w="12700">
                      <a:miter lim="400000"/>
                    </a:lnT>
                    <a:lnB w="12700">
                      <a:miter lim="400000"/>
                    </a:lnB>
                    <a:solidFill>
                      <a:srgbClr val="497CAA"/>
                    </a:solidFill>
                  </a:tcPr>
                </a:tc>
                <a:tc>
                  <a:txBody>
                    <a:bodyPr/>
                    <a:lstStyle/>
                    <a:p>
                      <a:pPr lvl="0" indent="457200" algn="l">
                        <a:defRPr sz="1800" b="0" i="0"/>
                      </a:pPr>
                      <a:r>
                        <a:rPr lang="uk-UA" sz="2000" dirty="0"/>
                        <a:t>ЦЕНТРАЛЬНА</a:t>
                      </a:r>
                      <a:endParaRPr sz="1900" b="1" i="1" dirty="0">
                        <a:sym typeface="Avenir Book"/>
                      </a:endParaRPr>
                    </a:p>
                  </a:txBody>
                  <a:tcPr marL="63500" marR="63500" marT="63500" marB="63500" horzOverflow="overflow">
                    <a:lnL w="12700">
                      <a:miter lim="400000"/>
                    </a:lnL>
                    <a:lnR w="12700">
                      <a:miter lim="400000"/>
                    </a:lnR>
                    <a:lnT w="12700">
                      <a:miter lim="400000"/>
                    </a:lnT>
                    <a:lnB w="12700">
                      <a:miter lim="400000"/>
                    </a:lnB>
                    <a:solidFill>
                      <a:srgbClr val="FFFFFF"/>
                    </a:solidFill>
                  </a:tcPr>
                </a:tc>
                <a:tc>
                  <a:txBody>
                    <a:bodyPr/>
                    <a:lstStyle/>
                    <a:p>
                      <a:pPr lvl="0" indent="457200" algn="l">
                        <a:defRPr sz="1800" b="0" i="0"/>
                      </a:pPr>
                      <a:r>
                        <a:rPr lang="uk-UA" sz="2000" dirty="0"/>
                        <a:t>      ПРАВА</a:t>
                      </a:r>
                      <a:endParaRPr sz="1900" b="1" i="1" dirty="0">
                        <a:sym typeface="Avenir Book"/>
                      </a:endParaRPr>
                    </a:p>
                  </a:txBody>
                  <a:tcPr marL="63500" marR="63500" marT="63500" marB="63500" horzOverflow="overflow">
                    <a:lnL w="12700">
                      <a:miter lim="400000"/>
                    </a:lnL>
                    <a:lnR w="12700">
                      <a:miter lim="400000"/>
                    </a:lnR>
                    <a:lnT w="12700">
                      <a:miter lim="400000"/>
                    </a:lnT>
                    <a:lnB w="12700">
                      <a:miter lim="400000"/>
                    </a:lnB>
                    <a:solidFill>
                      <a:srgbClr val="FFC000"/>
                    </a:solidFill>
                  </a:tcPr>
                </a:tc>
                <a:extLst>
                  <a:ext uri="{0D108BD9-81ED-4DB2-BD59-A6C34878D82A}">
                    <a16:rowId xmlns:a16="http://schemas.microsoft.com/office/drawing/2014/main" val="10000"/>
                  </a:ext>
                </a:extLst>
              </a:tr>
              <a:tr h="789814">
                <a:tc>
                  <a:txBody>
                    <a:bodyPr/>
                    <a:lstStyle/>
                    <a:p>
                      <a:pPr lvl="0" indent="457200" algn="l">
                        <a:defRPr sz="1800" b="0" i="0"/>
                      </a:pPr>
                      <a:r>
                        <a:rPr lang="uk-UA" sz="1600" dirty="0"/>
                        <a:t>ЛЮБОВ, РАДІСТЬ, ДУХ</a:t>
                      </a:r>
                      <a:endParaRPr sz="1500" b="1" i="1" dirty="0">
                        <a:sym typeface="Avenir Book"/>
                      </a:endParaRPr>
                    </a:p>
                  </a:txBody>
                  <a:tcPr marL="63500" marR="63500" marT="63500" marB="63500" horzOverflow="overflow">
                    <a:lnL w="12700">
                      <a:miter lim="400000"/>
                    </a:lnL>
                    <a:lnR w="12700">
                      <a:miter lim="400000"/>
                    </a:lnR>
                    <a:lnT w="12700">
                      <a:miter lim="400000"/>
                    </a:lnT>
                    <a:lnB w="12700">
                      <a:miter lim="400000"/>
                    </a:lnB>
                    <a:solidFill>
                      <a:srgbClr val="A2B9E2"/>
                    </a:solidFill>
                  </a:tcPr>
                </a:tc>
                <a:tc>
                  <a:txBody>
                    <a:bodyPr/>
                    <a:lstStyle/>
                    <a:p>
                      <a:pPr lvl="0" indent="457200">
                        <a:defRPr sz="1800" b="0" i="0"/>
                      </a:pPr>
                      <a:r>
                        <a:rPr lang="uk-UA" sz="1600" dirty="0"/>
                        <a:t>ЗАХИЩЕНІСТЬ, ВПЕВНЕНІСТЬ</a:t>
                      </a:r>
                      <a:endParaRPr sz="1500" b="1" i="1" dirty="0">
                        <a:sym typeface="Avenir Book"/>
                      </a:endParaRPr>
                    </a:p>
                  </a:txBody>
                  <a:tcPr marL="63500" marR="63500" marT="63500" marB="63500" horzOverflow="overflow">
                    <a:lnL w="12700">
                      <a:miter lim="400000"/>
                    </a:lnL>
                    <a:lnR w="12700">
                      <a:miter lim="400000"/>
                    </a:lnR>
                    <a:lnT w="12700">
                      <a:miter lim="400000"/>
                    </a:lnT>
                    <a:lnB w="12700">
                      <a:miter lim="400000"/>
                    </a:lnB>
                    <a:solidFill>
                      <a:srgbClr val="DDDDDD"/>
                    </a:solidFill>
                  </a:tcPr>
                </a:tc>
                <a:tc>
                  <a:txBody>
                    <a:bodyPr/>
                    <a:lstStyle/>
                    <a:p>
                      <a:pPr lvl="0" indent="457200">
                        <a:defRPr sz="1800" b="0" i="0"/>
                      </a:pPr>
                      <a:r>
                        <a:rPr lang="uk-UA" sz="1400" dirty="0"/>
                        <a:t>ВІДПОВІДАЛЬНІСТЬ, ПРАВЕДНІСТЬ</a:t>
                      </a:r>
                      <a:endParaRPr sz="1500" b="1" i="1" dirty="0">
                        <a:sym typeface="Avenir Book"/>
                      </a:endParaRPr>
                    </a:p>
                  </a:txBody>
                  <a:tcPr marL="63500" marR="63500" marT="63500" marB="63500" horzOverflow="overflow">
                    <a:lnL w="12700">
                      <a:miter lim="400000"/>
                    </a:lnL>
                    <a:lnR w="12700">
                      <a:miter lim="400000"/>
                    </a:lnR>
                    <a:lnT w="12700">
                      <a:miter lim="400000"/>
                    </a:lnT>
                    <a:lnB w="12700">
                      <a:miter lim="400000"/>
                    </a:lnB>
                    <a:solidFill>
                      <a:srgbClr val="FFE080"/>
                    </a:solidFill>
                  </a:tcPr>
                </a:tc>
                <a:extLst>
                  <a:ext uri="{0D108BD9-81ED-4DB2-BD59-A6C34878D82A}">
                    <a16:rowId xmlns:a16="http://schemas.microsoft.com/office/drawing/2014/main" val="10001"/>
                  </a:ext>
                </a:extLst>
              </a:tr>
            </a:tbl>
          </a:graphicData>
        </a:graphic>
      </p:graphicFrame>
      <p:sp>
        <p:nvSpPr>
          <p:cNvPr id="73" name="Shape 73"/>
          <p:cNvSpPr/>
          <p:nvPr/>
        </p:nvSpPr>
        <p:spPr>
          <a:xfrm>
            <a:off x="5304669" y="5440202"/>
            <a:ext cx="5023166" cy="101565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r>
              <a:rPr lang="uk-UA" sz="3000" dirty="0"/>
              <a:t>Що блокує наше серце? </a:t>
            </a:r>
          </a:p>
          <a:p>
            <a:pPr lvl="0" algn="ctr"/>
            <a:r>
              <a:rPr lang="uk-UA" sz="3000" dirty="0"/>
              <a:t>Страх</a:t>
            </a:r>
            <a:endParaRPr lang="uk-UA" sz="3000" i="1"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p:cNvSpPr>
          <p:nvPr>
            <p:ph type="title"/>
          </p:nvPr>
        </p:nvSpPr>
        <p:spPr>
          <a:xfrm>
            <a:off x="2498006" y="159358"/>
            <a:ext cx="10515601" cy="1595440"/>
          </a:xfrm>
          <a:prstGeom prst="rect">
            <a:avLst/>
          </a:prstGeom>
        </p:spPr>
        <p:txBody>
          <a:bodyPr>
            <a:normAutofit/>
          </a:bodyPr>
          <a:lstStyle>
            <a:lvl1pPr algn="ctr">
              <a:defRPr b="1" i="1">
                <a:latin typeface="Avenir Book"/>
                <a:ea typeface="Avenir Book"/>
                <a:cs typeface="Avenir Book"/>
                <a:sym typeface="Avenir Book"/>
              </a:defRPr>
            </a:lvl1pPr>
          </a:lstStyle>
          <a:p>
            <a:pPr lvl="0">
              <a:defRPr sz="1800" b="0" i="0"/>
            </a:pPr>
            <a:r>
              <a:rPr lang="uk-UA" sz="4000" dirty="0"/>
              <a:t>Стосунки з батьками</a:t>
            </a:r>
            <a:endParaRPr sz="4000" b="1" i="1" dirty="0"/>
          </a:p>
        </p:txBody>
      </p:sp>
      <p:sp>
        <p:nvSpPr>
          <p:cNvPr id="76" name="Shape 7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7</a:t>
            </a:fld>
            <a:endParaRPr sz="1200">
              <a:solidFill>
                <a:srgbClr val="888888"/>
              </a:solidFill>
            </a:endParaRPr>
          </a:p>
        </p:txBody>
      </p:sp>
      <p:sp>
        <p:nvSpPr>
          <p:cNvPr id="77" name="Shape 77"/>
          <p:cNvSpPr/>
          <p:nvPr/>
        </p:nvSpPr>
        <p:spPr>
          <a:xfrm>
            <a:off x="1994058" y="1510428"/>
            <a:ext cx="9179817" cy="4154980"/>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lgn="r"/>
            <a:r>
              <a:rPr lang="uk-UA" sz="2400" b="1" dirty="0"/>
              <a:t>- </a:t>
            </a:r>
            <a:r>
              <a:rPr lang="uk-UA" sz="2400" dirty="0"/>
              <a:t>Отримання любові, захисту, безпеки та підтримки</a:t>
            </a:r>
          </a:p>
          <a:p>
            <a:pPr lvl="0" algn="r"/>
            <a:r>
              <a:rPr lang="uk-UA" sz="2400" dirty="0"/>
              <a:t>у вихованні має вирішальне значення для нашого розвитку</a:t>
            </a:r>
            <a:r>
              <a:rPr lang="uk-UA" sz="2400" b="1" dirty="0"/>
              <a:t> </a:t>
            </a:r>
            <a:endParaRPr sz="2400" b="1" dirty="0"/>
          </a:p>
          <a:p>
            <a:pPr lvl="0" algn="r"/>
            <a:endParaRPr sz="2400" b="1" dirty="0"/>
          </a:p>
          <a:p>
            <a:pPr lvl="0" algn="r"/>
            <a:r>
              <a:rPr sz="2400" b="1" dirty="0"/>
              <a:t>-</a:t>
            </a:r>
            <a:r>
              <a:rPr lang="uk-UA" sz="2400" b="1" dirty="0"/>
              <a:t> </a:t>
            </a:r>
            <a:r>
              <a:rPr lang="uk-UA" sz="2400" dirty="0"/>
              <a:t>Ці якості перебувають у нашому серці, і якщо ми не</a:t>
            </a:r>
          </a:p>
          <a:p>
            <a:pPr lvl="0" algn="r"/>
            <a:r>
              <a:rPr lang="uk-UA" sz="2400" dirty="0"/>
              <a:t>отримали їх, то це може погано вплинути на нас на тонкому рівні</a:t>
            </a:r>
          </a:p>
          <a:p>
            <a:pPr lvl="0" algn="r"/>
            <a:endParaRPr sz="2400" b="1" dirty="0"/>
          </a:p>
          <a:p>
            <a:pPr lvl="0" algn="r"/>
            <a:r>
              <a:rPr sz="2400" b="1" dirty="0"/>
              <a:t>-</a:t>
            </a:r>
            <a:r>
              <a:rPr lang="uk-UA" sz="2400" b="1" dirty="0"/>
              <a:t> </a:t>
            </a:r>
            <a:r>
              <a:rPr lang="uk-UA" sz="2400" dirty="0"/>
              <a:t>Зворотній зв’язок: ми можемо зміцнити своє серце на </a:t>
            </a:r>
          </a:p>
          <a:p>
            <a:pPr lvl="0" algn="r"/>
            <a:r>
              <a:rPr lang="uk-UA" sz="2400" dirty="0"/>
              <a:t>тонкому рівні, зміцнюючи наші стосунки з батьками і навпаки</a:t>
            </a:r>
          </a:p>
          <a:p>
            <a:pPr lvl="0" algn="r"/>
            <a:endParaRPr sz="2400" b="1" dirty="0"/>
          </a:p>
          <a:p>
            <a:pPr lvl="0" algn="r"/>
            <a:r>
              <a:rPr sz="2400" b="1" dirty="0"/>
              <a:t>-</a:t>
            </a:r>
            <a:r>
              <a:rPr lang="uk-UA" sz="2400" b="1" dirty="0"/>
              <a:t> </a:t>
            </a:r>
            <a:r>
              <a:rPr lang="uk-UA" sz="2400" dirty="0"/>
              <a:t>Звичайно, це, можливо, не для всіх, з різних причин.</a:t>
            </a:r>
          </a:p>
          <a:p>
            <a:pPr lvl="0" algn="r"/>
            <a:r>
              <a:rPr lang="uk-UA" sz="2400" dirty="0"/>
              <a:t>Але все одно важливо розвивати ці якості за допомогою медитації</a:t>
            </a:r>
            <a:endParaRPr sz="2400" b="1" dirty="0"/>
          </a:p>
        </p:txBody>
      </p:sp>
      <p:pic>
        <p:nvPicPr>
          <p:cNvPr id="78" name="Parents.jpg"/>
          <p:cNvPicPr/>
          <p:nvPr/>
        </p:nvPicPr>
        <p:blipFill>
          <a:blip r:embed="rId2">
            <a:alphaModFix amt="25035"/>
          </a:blip>
          <a:stretch>
            <a:fillRect/>
          </a:stretch>
        </p:blipFill>
        <p:spPr>
          <a:xfrm>
            <a:off x="-125672" y="297950"/>
            <a:ext cx="6858001" cy="68580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1237393" y="2392141"/>
            <a:ext cx="9717214" cy="2073718"/>
          </a:xfrm>
          <a:prstGeom prst="rect">
            <a:avLst/>
          </a:prstGeom>
        </p:spPr>
        <p:txBody>
          <a:bodyPr/>
          <a:lstStyle>
            <a:lvl1pPr algn="ctr" defTabSz="731519">
              <a:defRPr sz="10000" b="1">
                <a:solidFill>
                  <a:srgbClr val="660033"/>
                </a:solidFill>
                <a:latin typeface="Abadi"/>
                <a:ea typeface="Abadi"/>
                <a:cs typeface="Abadi"/>
                <a:sym typeface="Abadi"/>
              </a:defRPr>
            </a:lvl1pPr>
          </a:lstStyle>
          <a:p>
            <a:pPr lvl="0">
              <a:defRPr sz="1800" b="0">
                <a:solidFill>
                  <a:srgbClr val="000000"/>
                </a:solidFill>
              </a:defRPr>
            </a:pPr>
            <a:r>
              <a:rPr lang="uk-UA" sz="10000" b="1" dirty="0">
                <a:solidFill>
                  <a:srgbClr val="660033"/>
                </a:solidFill>
              </a:rPr>
              <a:t>ЛЮБОВ</a:t>
            </a:r>
            <a:endParaRPr sz="10000" b="1" dirty="0">
              <a:solidFill>
                <a:srgbClr val="660033"/>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body" idx="1"/>
          </p:nvPr>
        </p:nvSpPr>
        <p:spPr>
          <a:xfrm>
            <a:off x="721884" y="711858"/>
            <a:ext cx="9042072" cy="3918233"/>
          </a:xfrm>
          <a:prstGeom prst="rect">
            <a:avLst/>
          </a:prstGeom>
        </p:spPr>
        <p:txBody>
          <a:bodyPr/>
          <a:lstStyle/>
          <a:p>
            <a:pPr marL="0" lvl="0" indent="0" defTabSz="878098">
              <a:lnSpc>
                <a:spcPct val="81000"/>
              </a:lnSpc>
              <a:spcBef>
                <a:spcPts val="800"/>
              </a:spcBef>
              <a:buSzTx/>
              <a:buNone/>
              <a:defRPr sz="1800"/>
            </a:pPr>
            <a:r>
              <a:rPr lang="uk-UA" sz="5445" dirty="0">
                <a:latin typeface="Avenir Book"/>
                <a:ea typeface="Avenir Book"/>
                <a:cs typeface="Avenir Book"/>
                <a:sym typeface="Avenir Book"/>
              </a:rPr>
              <a:t>ЛЮБОВ</a:t>
            </a:r>
            <a:r>
              <a:rPr sz="5445" dirty="0">
                <a:latin typeface="Avenir Book"/>
                <a:ea typeface="Avenir Book"/>
                <a:cs typeface="Avenir Book"/>
                <a:sym typeface="Avenir Book"/>
              </a:rPr>
              <a:t> </a:t>
            </a:r>
            <a:r>
              <a:rPr lang="uk-UA" sz="5445" dirty="0">
                <a:latin typeface="Avenir Book"/>
                <a:ea typeface="Avenir Book"/>
                <a:cs typeface="Avenir Book"/>
                <a:sym typeface="Avenir Book"/>
              </a:rPr>
              <a:t>це</a:t>
            </a:r>
            <a:r>
              <a:rPr sz="5445" dirty="0">
                <a:latin typeface="Avenir Book"/>
                <a:ea typeface="Avenir Book"/>
                <a:cs typeface="Avenir Book"/>
                <a:sym typeface="Avenir Book"/>
              </a:rPr>
              <a:t> </a:t>
            </a:r>
            <a:r>
              <a:rPr lang="uk-UA" sz="5445" dirty="0">
                <a:latin typeface="Avenir Book"/>
                <a:ea typeface="Avenir Book"/>
                <a:cs typeface="Avenir Book"/>
                <a:sym typeface="Avenir Book"/>
              </a:rPr>
              <a:t>НЕ</a:t>
            </a:r>
            <a:r>
              <a:rPr sz="4356" dirty="0">
                <a:latin typeface="Avenir Book"/>
                <a:ea typeface="Avenir Book"/>
                <a:cs typeface="Avenir Book"/>
                <a:sym typeface="Avenir Book"/>
              </a:rPr>
              <a:t> </a:t>
            </a:r>
          </a:p>
          <a:p>
            <a:pPr marL="0" lvl="0" indent="0" defTabSz="878098">
              <a:lnSpc>
                <a:spcPct val="81000"/>
              </a:lnSpc>
              <a:spcBef>
                <a:spcPts val="800"/>
              </a:spcBef>
              <a:buSzTx/>
              <a:buNone/>
              <a:defRPr sz="1800"/>
            </a:pPr>
            <a:r>
              <a:rPr lang="uk-UA" sz="4356" dirty="0">
                <a:latin typeface="Avenir Book"/>
                <a:ea typeface="Avenir Book"/>
                <a:cs typeface="Avenir Book"/>
                <a:sym typeface="Avenir Book"/>
              </a:rPr>
              <a:t>володіння кимось,</a:t>
            </a:r>
          </a:p>
          <a:p>
            <a:pPr marL="0" lvl="0" indent="0" defTabSz="878098">
              <a:lnSpc>
                <a:spcPct val="81000"/>
              </a:lnSpc>
              <a:spcBef>
                <a:spcPts val="800"/>
              </a:spcBef>
              <a:buSzTx/>
              <a:buNone/>
              <a:defRPr sz="1800"/>
            </a:pPr>
            <a:r>
              <a:rPr lang="uk-UA" sz="4356" dirty="0">
                <a:latin typeface="Avenir Book"/>
                <a:ea typeface="Avenir Book"/>
                <a:cs typeface="Avenir Book"/>
                <a:sym typeface="Avenir Book"/>
              </a:rPr>
              <a:t>чи прив’язаність,</a:t>
            </a:r>
          </a:p>
          <a:p>
            <a:pPr marL="0" lvl="0" indent="0" defTabSz="878098">
              <a:lnSpc>
                <a:spcPct val="81000"/>
              </a:lnSpc>
              <a:spcBef>
                <a:spcPts val="800"/>
              </a:spcBef>
              <a:buSzTx/>
              <a:buNone/>
              <a:defRPr sz="1800"/>
            </a:pPr>
            <a:r>
              <a:rPr lang="uk-UA" sz="4356" dirty="0">
                <a:latin typeface="Avenir Book"/>
                <a:ea typeface="Avenir Book"/>
                <a:cs typeface="Avenir Book"/>
                <a:sym typeface="Avenir Book"/>
              </a:rPr>
              <a:t>чи его,</a:t>
            </a:r>
          </a:p>
          <a:p>
            <a:pPr marL="0" lvl="0" indent="0" defTabSz="878098">
              <a:lnSpc>
                <a:spcPct val="81000"/>
              </a:lnSpc>
              <a:spcBef>
                <a:spcPts val="800"/>
              </a:spcBef>
              <a:buSzTx/>
              <a:buNone/>
              <a:defRPr sz="1800"/>
            </a:pPr>
            <a:r>
              <a:rPr lang="uk-UA" sz="4356" dirty="0">
                <a:latin typeface="Avenir Book"/>
                <a:ea typeface="Avenir Book"/>
                <a:cs typeface="Avenir Book"/>
                <a:sym typeface="Avenir Book"/>
              </a:rPr>
              <a:t>чи егоїзм</a:t>
            </a:r>
            <a:endParaRPr sz="4356" dirty="0">
              <a:latin typeface="Avenir Book"/>
              <a:ea typeface="Avenir Book"/>
              <a:cs typeface="Avenir Book"/>
              <a:sym typeface="Avenir Book"/>
            </a:endParaRPr>
          </a:p>
        </p:txBody>
      </p:sp>
      <p:pic>
        <p:nvPicPr>
          <p:cNvPr id="83" name="Love mental process.png"/>
          <p:cNvPicPr/>
          <p:nvPr/>
        </p:nvPicPr>
        <p:blipFill>
          <a:blip r:embed="rId2"/>
          <a:stretch>
            <a:fillRect/>
          </a:stretch>
        </p:blipFill>
        <p:spPr>
          <a:xfrm>
            <a:off x="7220331" y="3223697"/>
            <a:ext cx="4572001" cy="2921001"/>
          </a:xfrm>
          <a:prstGeom prst="rect">
            <a:avLst/>
          </a:prstGeom>
          <a:ln w="12700">
            <a:miter lim="400000"/>
          </a:ln>
        </p:spPr>
      </p:pic>
      <p:sp>
        <p:nvSpPr>
          <p:cNvPr id="84" name="Shape 84"/>
          <p:cNvSpPr/>
          <p:nvPr/>
        </p:nvSpPr>
        <p:spPr>
          <a:xfrm>
            <a:off x="802750" y="5510379"/>
            <a:ext cx="6033058" cy="564766"/>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defTabSz="886967">
              <a:lnSpc>
                <a:spcPct val="81000"/>
              </a:lnSpc>
              <a:spcBef>
                <a:spcPts val="900"/>
              </a:spcBef>
              <a:buFont typeface="Arial"/>
              <a:defRPr sz="4400">
                <a:latin typeface="Avenir Book"/>
                <a:ea typeface="Avenir Book"/>
                <a:cs typeface="Avenir Book"/>
                <a:sym typeface="Avenir Book"/>
              </a:defRPr>
            </a:lvl1pPr>
          </a:lstStyle>
          <a:p>
            <a:pPr lvl="0">
              <a:defRPr sz="1800"/>
            </a:pPr>
            <a:r>
              <a:rPr lang="uk-UA" sz="3600" dirty="0"/>
              <a:t>Це не ментальний процес</a:t>
            </a:r>
            <a:endParaRPr sz="3600" dirty="0"/>
          </a:p>
        </p:txBody>
      </p:sp>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472C4"/>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472C4"/>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472C4"/>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472C4"/>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6806</TotalTime>
  <Words>736</Words>
  <Application>Microsoft Macintosh PowerPoint</Application>
  <PresentationFormat>Widescreen</PresentationFormat>
  <Paragraphs>120</Paragraphs>
  <Slides>21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Abadi</vt:lpstr>
      <vt:lpstr>Abadi Extra Light</vt:lpstr>
      <vt:lpstr>Arial</vt:lpstr>
      <vt:lpstr>Avenir Book</vt:lpstr>
      <vt:lpstr>Avenir Roman</vt:lpstr>
      <vt:lpstr>Calibri</vt:lpstr>
      <vt:lpstr>Calibri Light</vt:lpstr>
      <vt:lpstr>Default</vt:lpstr>
      <vt:lpstr>Чакра Серця</vt:lpstr>
      <vt:lpstr>Минулого тижня…</vt:lpstr>
      <vt:lpstr>Дух</vt:lpstr>
      <vt:lpstr>PowerPoint Presentation</vt:lpstr>
      <vt:lpstr>PowerPoint Presentation</vt:lpstr>
      <vt:lpstr>PowerPoint Presentation</vt:lpstr>
      <vt:lpstr>Стосунки з батьками</vt:lpstr>
      <vt:lpstr>ЛЮБОВ</vt:lpstr>
      <vt:lpstr>PowerPoint Presentation</vt:lpstr>
      <vt:lpstr>Любов - це те, що всіх нас поєднує</vt:lpstr>
      <vt:lpstr>PowerPoint Presentation</vt:lpstr>
      <vt:lpstr>PowerPoint Presentation</vt:lpstr>
      <vt:lpstr>СТРАХ</vt:lpstr>
      <vt:lpstr>PowerPoint Presentation</vt:lpstr>
      <vt:lpstr>PowerPoint Presentation</vt:lpstr>
      <vt:lpstr>PowerPoint Presentation</vt:lpstr>
      <vt:lpstr>ТОЖ…</vt:lpstr>
      <vt:lpstr>Страх блокує серце</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Чакра Серця</dc:title>
  <dc:creator>Юлія Терсімонова</dc:creator>
  <cp:lastModifiedBy>Microsoft Office User</cp:lastModifiedBy>
  <cp:revision>40</cp:revision>
  <dcterms:modified xsi:type="dcterms:W3CDTF">2021-09-30T12:52:02Z</dcterms:modified>
</cp:coreProperties>
</file>