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13004800" cy="9753600"/>
  <p:notesSz cx="6858000" cy="9144000"/>
  <p:defaultTextStyle>
    <a:lvl1pPr algn="ctr" defTabSz="584200">
      <a:defRPr sz="4000">
        <a:latin typeface="Avenir Light"/>
        <a:ea typeface="Avenir Light"/>
        <a:cs typeface="Avenir Light"/>
        <a:sym typeface="Avenir Light"/>
      </a:defRPr>
    </a:lvl1pPr>
    <a:lvl2pPr algn="ctr" defTabSz="584200">
      <a:defRPr sz="4000">
        <a:latin typeface="Avenir Light"/>
        <a:ea typeface="Avenir Light"/>
        <a:cs typeface="Avenir Light"/>
        <a:sym typeface="Avenir Light"/>
      </a:defRPr>
    </a:lvl2pPr>
    <a:lvl3pPr algn="ctr" defTabSz="584200">
      <a:defRPr sz="4000">
        <a:latin typeface="Avenir Light"/>
        <a:ea typeface="Avenir Light"/>
        <a:cs typeface="Avenir Light"/>
        <a:sym typeface="Avenir Light"/>
      </a:defRPr>
    </a:lvl3pPr>
    <a:lvl4pPr algn="ctr" defTabSz="584200">
      <a:defRPr sz="4000">
        <a:latin typeface="Avenir Light"/>
        <a:ea typeface="Avenir Light"/>
        <a:cs typeface="Avenir Light"/>
        <a:sym typeface="Avenir Light"/>
      </a:defRPr>
    </a:lvl4pPr>
    <a:lvl5pPr algn="ctr" defTabSz="584200">
      <a:defRPr sz="4000">
        <a:latin typeface="Avenir Light"/>
        <a:ea typeface="Avenir Light"/>
        <a:cs typeface="Avenir Light"/>
        <a:sym typeface="Avenir Light"/>
      </a:defRPr>
    </a:lvl5pPr>
    <a:lvl6pPr algn="ctr" defTabSz="584200">
      <a:defRPr sz="4000">
        <a:latin typeface="Avenir Light"/>
        <a:ea typeface="Avenir Light"/>
        <a:cs typeface="Avenir Light"/>
        <a:sym typeface="Avenir Light"/>
      </a:defRPr>
    </a:lvl6pPr>
    <a:lvl7pPr algn="ctr" defTabSz="584200">
      <a:defRPr sz="4000">
        <a:latin typeface="Avenir Light"/>
        <a:ea typeface="Avenir Light"/>
        <a:cs typeface="Avenir Light"/>
        <a:sym typeface="Avenir Light"/>
      </a:defRPr>
    </a:lvl7pPr>
    <a:lvl8pPr algn="ctr" defTabSz="584200">
      <a:defRPr sz="4000">
        <a:latin typeface="Avenir Light"/>
        <a:ea typeface="Avenir Light"/>
        <a:cs typeface="Avenir Light"/>
        <a:sym typeface="Avenir Light"/>
      </a:defRPr>
    </a:lvl8pPr>
    <a:lvl9pPr algn="ctr" defTabSz="584200">
      <a:defRPr sz="4000">
        <a:latin typeface="Avenir Light"/>
        <a:ea typeface="Avenir Light"/>
        <a:cs typeface="Avenir Light"/>
        <a:sym typeface="Avenir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Avenir Light"/>
          <a:ea typeface="Avenir Light"/>
          <a:cs typeface="Avenir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BD3E7"/>
          </a:solidFill>
        </a:fill>
      </a:tcStyle>
    </a:wholeTbl>
    <a:band2H>
      <a:tcTxStyle b="def" i="def"/>
      <a:tcStyle>
        <a:tcBdr/>
        <a:fill>
          <a:solidFill>
            <a:srgbClr val="E7EAF3"/>
          </a:solidFill>
        </a:fill>
      </a:tcStyle>
    </a:band2H>
    <a:firstCol>
      <a:tcTxStyle b="on" i="on">
        <a:font>
          <a:latin typeface="Avenir Light"/>
          <a:ea typeface="Avenir Light"/>
          <a:cs typeface="Avenir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1B6BBC"/>
          </a:solidFill>
        </a:fill>
      </a:tcStyle>
    </a:firstCol>
    <a:lastRow>
      <a:tcTxStyle b="on" i="on">
        <a:font>
          <a:latin typeface="Avenir Light"/>
          <a:ea typeface="Avenir Light"/>
          <a:cs typeface="Avenir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1B6BBC"/>
          </a:solidFill>
        </a:fill>
      </a:tcStyle>
    </a:lastRow>
    <a:firstRow>
      <a:tcTxStyle b="on" i="on">
        <a:font>
          <a:latin typeface="Avenir Light"/>
          <a:ea typeface="Avenir Light"/>
          <a:cs typeface="Avenir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1B6BBC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Avenir Light"/>
          <a:ea typeface="Avenir Light"/>
          <a:cs typeface="Avenir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ACA"/>
          </a:solidFill>
        </a:fill>
      </a:tcStyle>
    </a:wholeTbl>
    <a:band2H>
      <a:tcTxStyle b="def" i="def"/>
      <a:tcStyle>
        <a:tcBdr/>
        <a:fill>
          <a:solidFill>
            <a:srgbClr val="E8EDE7"/>
          </a:solidFill>
        </a:fill>
      </a:tcStyle>
    </a:band2H>
    <a:firstCol>
      <a:tcTxStyle b="on" i="on">
        <a:font>
          <a:latin typeface="Avenir Light"/>
          <a:ea typeface="Avenir Light"/>
          <a:cs typeface="Avenir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18C15"/>
          </a:solidFill>
        </a:fill>
      </a:tcStyle>
    </a:firstCol>
    <a:lastRow>
      <a:tcTxStyle b="on" i="on">
        <a:font>
          <a:latin typeface="Avenir Light"/>
          <a:ea typeface="Avenir Light"/>
          <a:cs typeface="Avenir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18C15"/>
          </a:solidFill>
        </a:fill>
      </a:tcStyle>
    </a:lastRow>
    <a:firstRow>
      <a:tcTxStyle b="on" i="on">
        <a:font>
          <a:latin typeface="Avenir Light"/>
          <a:ea typeface="Avenir Light"/>
          <a:cs typeface="Avenir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18C1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Avenir Light"/>
          <a:ea typeface="Avenir Light"/>
          <a:cs typeface="Avenir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4CCE9"/>
          </a:solidFill>
        </a:fill>
      </a:tcStyle>
    </a:wholeTbl>
    <a:band2H>
      <a:tcTxStyle b="def" i="def"/>
      <a:tcStyle>
        <a:tcBdr/>
        <a:fill>
          <a:solidFill>
            <a:srgbClr val="F2E7F4"/>
          </a:solidFill>
        </a:fill>
      </a:tcStyle>
    </a:band2H>
    <a:firstCol>
      <a:tcTxStyle b="on" i="on">
        <a:font>
          <a:latin typeface="Avenir Light"/>
          <a:ea typeface="Avenir Light"/>
          <a:cs typeface="Avenir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130C2"/>
          </a:solidFill>
        </a:fill>
      </a:tcStyle>
    </a:firstCol>
    <a:lastRow>
      <a:tcTxStyle b="on" i="on">
        <a:font>
          <a:latin typeface="Avenir Light"/>
          <a:ea typeface="Avenir Light"/>
          <a:cs typeface="Avenir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130C2"/>
          </a:solidFill>
        </a:fill>
      </a:tcStyle>
    </a:lastRow>
    <a:firstRow>
      <a:tcTxStyle b="on" i="on">
        <a:font>
          <a:latin typeface="Avenir Light"/>
          <a:ea typeface="Avenir Light"/>
          <a:cs typeface="Avenir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B130C2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Avenir Light"/>
          <a:ea typeface="Avenir Light"/>
          <a:cs typeface="Avenir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venir Light"/>
          <a:ea typeface="Avenir Light"/>
          <a:cs typeface="Avenir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B6BBC"/>
          </a:solidFill>
        </a:fill>
      </a:tcStyle>
    </a:firstCol>
    <a:lastRow>
      <a:tcTxStyle b="on" i="on">
        <a:font>
          <a:latin typeface="Avenir Light"/>
          <a:ea typeface="Avenir Light"/>
          <a:cs typeface="Avenir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Avenir Light"/>
          <a:ea typeface="Avenir Light"/>
          <a:cs typeface="Avenir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B6BBC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Avenir Light"/>
          <a:ea typeface="Avenir Light"/>
          <a:cs typeface="Avenir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Avenir Light"/>
          <a:ea typeface="Avenir Light"/>
          <a:cs typeface="Avenir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Avenir Light"/>
          <a:ea typeface="Avenir Light"/>
          <a:cs typeface="Avenir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Avenir Light"/>
          <a:ea typeface="Avenir Light"/>
          <a:cs typeface="Avenir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Avenir Light"/>
          <a:ea typeface="Avenir Light"/>
          <a:cs typeface="Avenir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Avenir Light"/>
          <a:ea typeface="Avenir Light"/>
          <a:cs typeface="Avenir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>
          <a:latin typeface="Avenir Light"/>
          <a:ea typeface="Avenir Light"/>
          <a:cs typeface="Avenir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Avenir Light"/>
          <a:ea typeface="Avenir Light"/>
          <a:cs typeface="Avenir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4" name="Shape 3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660400" y="4292600"/>
            <a:ext cx="11684000" cy="2222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992" sz="6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660400" y="3416300"/>
            <a:ext cx="11684000" cy="889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One</a:t>
            </a:r>
            <a:endParaRPr cap="all" spc="384" sz="2400">
              <a:solidFill>
                <a:srgbClr val="55D7FF"/>
              </a:solidFill>
            </a:endParaRPr>
          </a:p>
          <a:p>
            <a:pPr lvl="1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Two</a:t>
            </a:r>
            <a:endParaRPr cap="all" spc="384" sz="2400">
              <a:solidFill>
                <a:srgbClr val="55D7FF"/>
              </a:solidFill>
            </a:endParaRPr>
          </a:p>
          <a:p>
            <a:pPr lvl="2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Three</a:t>
            </a:r>
            <a:endParaRPr cap="all" spc="384" sz="2400">
              <a:solidFill>
                <a:srgbClr val="55D7FF"/>
              </a:solidFill>
            </a:endParaRPr>
          </a:p>
          <a:p>
            <a:pPr lvl="3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Four</a:t>
            </a:r>
            <a:endParaRPr cap="all" spc="384" sz="2400">
              <a:solidFill>
                <a:srgbClr val="55D7FF"/>
              </a:solidFill>
            </a:endParaRPr>
          </a:p>
          <a:p>
            <a:pPr lvl="4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992" sz="6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One</a:t>
            </a:r>
            <a:endParaRPr cap="all" spc="384" sz="2400">
              <a:solidFill>
                <a:srgbClr val="FFFFFF"/>
              </a:solidFill>
            </a:endParaRPr>
          </a:p>
          <a:p>
            <a:pPr lvl="1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Two</a:t>
            </a:r>
            <a:endParaRPr cap="all" spc="384" sz="2400">
              <a:solidFill>
                <a:srgbClr val="FFFFFF"/>
              </a:solidFill>
            </a:endParaRPr>
          </a:p>
          <a:p>
            <a:pPr lvl="2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Three</a:t>
            </a:r>
            <a:endParaRPr cap="all" spc="384" sz="2400">
              <a:solidFill>
                <a:srgbClr val="FFFFFF"/>
              </a:solidFill>
            </a:endParaRPr>
          </a:p>
          <a:p>
            <a:pPr lvl="3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Four</a:t>
            </a:r>
            <a:endParaRPr cap="all" spc="384" sz="2400">
              <a:solidFill>
                <a:srgbClr val="FFFFFF"/>
              </a:solidFill>
            </a:endParaRPr>
          </a:p>
          <a:p>
            <a:pPr lvl="4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992" sz="62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One</a:t>
            </a:r>
            <a:endParaRPr cap="all" spc="384" sz="2400">
              <a:solidFill>
                <a:srgbClr val="FFFFFF"/>
              </a:solidFill>
            </a:endParaRPr>
          </a:p>
          <a:p>
            <a:pPr lvl="1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Two</a:t>
            </a:r>
            <a:endParaRPr cap="all" spc="384" sz="2400">
              <a:solidFill>
                <a:srgbClr val="FFFFFF"/>
              </a:solidFill>
            </a:endParaRPr>
          </a:p>
          <a:p>
            <a:pPr lvl="2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Three</a:t>
            </a:r>
            <a:endParaRPr cap="all" spc="384" sz="2400">
              <a:solidFill>
                <a:srgbClr val="FFFFFF"/>
              </a:solidFill>
            </a:endParaRPr>
          </a:p>
          <a:p>
            <a:pPr lvl="3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Four</a:t>
            </a:r>
            <a:endParaRPr cap="all" spc="384" sz="2400">
              <a:solidFill>
                <a:srgbClr val="FFFFFF"/>
              </a:solidFill>
            </a:endParaRPr>
          </a:p>
          <a:p>
            <a:pPr lvl="4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>
            <p:ph type="title"/>
          </p:nvPr>
        </p:nvSpPr>
        <p:spPr>
          <a:xfrm>
            <a:off x="660400" y="3759200"/>
            <a:ext cx="11684000" cy="2222500"/>
          </a:xfrm>
          <a:prstGeom prst="rect">
            <a:avLst/>
          </a:prstGeom>
        </p:spPr>
        <p:txBody>
          <a:bodyPr anchor="ctr"/>
          <a:lstStyle>
            <a:lvl1pPr>
              <a:defRPr spc="992" sz="62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992" sz="62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546100" y="4305300"/>
            <a:ext cx="5410200" cy="2984500"/>
          </a:xfrm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20" sz="45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xfrm>
            <a:off x="546100" y="3429000"/>
            <a:ext cx="5410200" cy="889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0">
              <a:spcBef>
                <a:spcPts val="0"/>
              </a:spcBef>
              <a:buClrTx/>
              <a:buSzTx/>
              <a:buNone/>
              <a:defRPr cap="all" spc="384" sz="2400">
                <a:solidFill>
                  <a:srgbClr val="55D7FF"/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One</a:t>
            </a:r>
            <a:endParaRPr cap="all" spc="384" sz="2400">
              <a:solidFill>
                <a:srgbClr val="55D7FF"/>
              </a:solidFill>
            </a:endParaRPr>
          </a:p>
          <a:p>
            <a:pPr lvl="1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Two</a:t>
            </a:r>
            <a:endParaRPr cap="all" spc="384" sz="2400">
              <a:solidFill>
                <a:srgbClr val="55D7FF"/>
              </a:solidFill>
            </a:endParaRPr>
          </a:p>
          <a:p>
            <a:pPr lvl="2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Three</a:t>
            </a:r>
            <a:endParaRPr cap="all" spc="384" sz="2400">
              <a:solidFill>
                <a:srgbClr val="55D7FF"/>
              </a:solidFill>
            </a:endParaRPr>
          </a:p>
          <a:p>
            <a:pPr lvl="3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Four</a:t>
            </a:r>
            <a:endParaRPr cap="all" spc="384" sz="2400">
              <a:solidFill>
                <a:srgbClr val="55D7FF"/>
              </a:solidFill>
            </a:endParaRPr>
          </a:p>
          <a:p>
            <a:pPr lvl="4">
              <a:defRPr cap="none" spc="0" sz="1800">
                <a:solidFill>
                  <a:srgbClr val="000000"/>
                </a:solidFill>
              </a:defRPr>
            </a:pPr>
            <a:r>
              <a:rPr cap="all" spc="384" sz="2400">
                <a:solidFill>
                  <a:srgbClr val="55D7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>
            <p:ph type="title"/>
          </p:nvPr>
        </p:nvSpPr>
        <p:spPr>
          <a:xfrm>
            <a:off x="660400" y="609600"/>
            <a:ext cx="11684000" cy="2556043"/>
          </a:xfrm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20" sz="4500">
                <a:solidFill>
                  <a:srgbClr val="FFFFFF"/>
                </a:solidFill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20" sz="45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xfrm>
            <a:off x="660400" y="609600"/>
            <a:ext cx="5080000" cy="2115791"/>
          </a:xfrm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20" sz="45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xfrm>
            <a:off x="660400" y="2725390"/>
            <a:ext cx="5080000" cy="624592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3200"/>
              </a:spcBef>
              <a:defRPr sz="3000"/>
            </a:lvl1pPr>
            <a:lvl2pPr marL="787400" indent="-393700">
              <a:spcBef>
                <a:spcPts val="3200"/>
              </a:spcBef>
              <a:defRPr sz="3000"/>
            </a:lvl2pPr>
            <a:lvl3pPr marL="1181100" indent="-393700">
              <a:spcBef>
                <a:spcPts val="3200"/>
              </a:spcBef>
              <a:defRPr sz="3000"/>
            </a:lvl3pPr>
            <a:lvl4pPr marL="1574800" indent="-393700">
              <a:spcBef>
                <a:spcPts val="3200"/>
              </a:spcBef>
              <a:defRPr sz="3000"/>
            </a:lvl4pPr>
            <a:lvl5pPr marL="1968500" indent="-393700">
              <a:spcBef>
                <a:spcPts val="3200"/>
              </a:spcBef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One</a:t>
            </a:r>
            <a:endParaRPr sz="30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Two</a:t>
            </a:r>
            <a:endParaRPr sz="30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Three</a:t>
            </a:r>
            <a:endParaRPr sz="30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Four</a:t>
            </a:r>
            <a:endParaRPr sz="30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>
            <p:ph type="body" idx="1"/>
          </p:nvPr>
        </p:nvSpPr>
        <p:spPr>
          <a:xfrm>
            <a:off x="660400" y="1511300"/>
            <a:ext cx="11684000" cy="67183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20" sz="4500">
                <a:solidFill>
                  <a:srgbClr val="FFFFFF"/>
                </a:solidFill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60400" y="2019300"/>
            <a:ext cx="11684000" cy="671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One</a:t>
            </a:r>
            <a:endParaRPr sz="3600">
              <a:solidFill>
                <a:srgbClr val="FFFFFF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Two</a:t>
            </a:r>
            <a:endParaRPr sz="3600">
              <a:solidFill>
                <a:srgbClr val="FFFFFF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Three</a:t>
            </a:r>
            <a:endParaRPr sz="3600">
              <a:solidFill>
                <a:srgbClr val="FFFFFF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Four</a:t>
            </a:r>
            <a:endParaRPr sz="3600">
              <a:solidFill>
                <a:srgbClr val="FFFFFF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spd="med" advClick="1"/>
  <p:txStyles>
    <p:titleStyle>
      <a:lvl1pPr defTabSz="584200">
        <a:defRPr cap="all" spc="720" sz="4500">
          <a:solidFill>
            <a:srgbClr val="FFFFFF"/>
          </a:solidFill>
          <a:latin typeface="Avenir Light"/>
          <a:ea typeface="Avenir Light"/>
          <a:cs typeface="Avenir Light"/>
          <a:sym typeface="Avenir Light"/>
        </a:defRPr>
      </a:lvl1pPr>
      <a:lvl2pPr defTabSz="584200">
        <a:defRPr cap="all" spc="720" sz="4500">
          <a:solidFill>
            <a:srgbClr val="FFFFFF"/>
          </a:solidFill>
          <a:latin typeface="Avenir Light"/>
          <a:ea typeface="Avenir Light"/>
          <a:cs typeface="Avenir Light"/>
          <a:sym typeface="Avenir Light"/>
        </a:defRPr>
      </a:lvl2pPr>
      <a:lvl3pPr defTabSz="584200">
        <a:defRPr cap="all" spc="720" sz="4500">
          <a:solidFill>
            <a:srgbClr val="FFFFFF"/>
          </a:solidFill>
          <a:latin typeface="Avenir Light"/>
          <a:ea typeface="Avenir Light"/>
          <a:cs typeface="Avenir Light"/>
          <a:sym typeface="Avenir Light"/>
        </a:defRPr>
      </a:lvl3pPr>
      <a:lvl4pPr defTabSz="584200">
        <a:defRPr cap="all" spc="720" sz="4500">
          <a:solidFill>
            <a:srgbClr val="FFFFFF"/>
          </a:solidFill>
          <a:latin typeface="Avenir Light"/>
          <a:ea typeface="Avenir Light"/>
          <a:cs typeface="Avenir Light"/>
          <a:sym typeface="Avenir Light"/>
        </a:defRPr>
      </a:lvl4pPr>
      <a:lvl5pPr defTabSz="584200">
        <a:defRPr cap="all" spc="720" sz="4500">
          <a:solidFill>
            <a:srgbClr val="FFFFFF"/>
          </a:solidFill>
          <a:latin typeface="Avenir Light"/>
          <a:ea typeface="Avenir Light"/>
          <a:cs typeface="Avenir Light"/>
          <a:sym typeface="Avenir Light"/>
        </a:defRPr>
      </a:lvl5pPr>
      <a:lvl6pPr defTabSz="584200">
        <a:defRPr cap="all" spc="720" sz="4500">
          <a:solidFill>
            <a:srgbClr val="FFFFFF"/>
          </a:solidFill>
          <a:latin typeface="Avenir Light"/>
          <a:ea typeface="Avenir Light"/>
          <a:cs typeface="Avenir Light"/>
          <a:sym typeface="Avenir Light"/>
        </a:defRPr>
      </a:lvl6pPr>
      <a:lvl7pPr defTabSz="584200">
        <a:defRPr cap="all" spc="720" sz="4500">
          <a:solidFill>
            <a:srgbClr val="FFFFFF"/>
          </a:solidFill>
          <a:latin typeface="Avenir Light"/>
          <a:ea typeface="Avenir Light"/>
          <a:cs typeface="Avenir Light"/>
          <a:sym typeface="Avenir Light"/>
        </a:defRPr>
      </a:lvl7pPr>
      <a:lvl8pPr defTabSz="584200">
        <a:defRPr cap="all" spc="720" sz="4500">
          <a:solidFill>
            <a:srgbClr val="FFFFFF"/>
          </a:solidFill>
          <a:latin typeface="Avenir Light"/>
          <a:ea typeface="Avenir Light"/>
          <a:cs typeface="Avenir Light"/>
          <a:sym typeface="Avenir Light"/>
        </a:defRPr>
      </a:lvl8pPr>
      <a:lvl9pPr defTabSz="584200">
        <a:defRPr cap="all" spc="720" sz="4500">
          <a:solidFill>
            <a:srgbClr val="FFFFFF"/>
          </a:solidFill>
          <a:latin typeface="Avenir Light"/>
          <a:ea typeface="Avenir Light"/>
          <a:cs typeface="Avenir Light"/>
          <a:sym typeface="Avenir Light"/>
        </a:defRPr>
      </a:lvl9pPr>
    </p:titleStyle>
    <p:bodyStyle>
      <a:lvl1pPr marL="4699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Avenir Light"/>
          <a:ea typeface="Avenir Light"/>
          <a:cs typeface="Avenir Light"/>
          <a:sym typeface="Avenir Light"/>
        </a:defRPr>
      </a:lvl1pPr>
      <a:lvl2pPr marL="9398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Avenir Light"/>
          <a:ea typeface="Avenir Light"/>
          <a:cs typeface="Avenir Light"/>
          <a:sym typeface="Avenir Light"/>
        </a:defRPr>
      </a:lvl2pPr>
      <a:lvl3pPr marL="14097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Avenir Light"/>
          <a:ea typeface="Avenir Light"/>
          <a:cs typeface="Avenir Light"/>
          <a:sym typeface="Avenir Light"/>
        </a:defRPr>
      </a:lvl3pPr>
      <a:lvl4pPr marL="18796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Avenir Light"/>
          <a:ea typeface="Avenir Light"/>
          <a:cs typeface="Avenir Light"/>
          <a:sym typeface="Avenir Light"/>
        </a:defRPr>
      </a:lvl4pPr>
      <a:lvl5pPr marL="23495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Avenir Light"/>
          <a:ea typeface="Avenir Light"/>
          <a:cs typeface="Avenir Light"/>
          <a:sym typeface="Avenir Light"/>
        </a:defRPr>
      </a:lvl5pPr>
      <a:lvl6pPr marL="28194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Avenir Light"/>
          <a:ea typeface="Avenir Light"/>
          <a:cs typeface="Avenir Light"/>
          <a:sym typeface="Avenir Light"/>
        </a:defRPr>
      </a:lvl6pPr>
      <a:lvl7pPr marL="32893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Avenir Light"/>
          <a:ea typeface="Avenir Light"/>
          <a:cs typeface="Avenir Light"/>
          <a:sym typeface="Avenir Light"/>
        </a:defRPr>
      </a:lvl7pPr>
      <a:lvl8pPr marL="37592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Avenir Light"/>
          <a:ea typeface="Avenir Light"/>
          <a:cs typeface="Avenir Light"/>
          <a:sym typeface="Avenir Light"/>
        </a:defRPr>
      </a:lvl8pPr>
      <a:lvl9pPr marL="4229100" indent="-469900" defTabSz="584200">
        <a:spcBef>
          <a:spcPts val="4200"/>
        </a:spcBef>
        <a:buClr>
          <a:srgbClr val="646464"/>
        </a:buClr>
        <a:buSzPct val="90000"/>
        <a:buChar char="•"/>
        <a:defRPr sz="3600">
          <a:solidFill>
            <a:srgbClr val="FFFFFF"/>
          </a:solidFill>
          <a:latin typeface="Avenir Light"/>
          <a:ea typeface="Avenir Light"/>
          <a:cs typeface="Avenir Light"/>
          <a:sym typeface="Avenir Light"/>
        </a:defRPr>
      </a:lvl9pPr>
    </p:bodyStyle>
    <p:otherStyle>
      <a:lvl1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Avenir Light"/>
        </a:defRPr>
      </a:lvl1pPr>
      <a:lvl2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Avenir Light"/>
        </a:defRPr>
      </a:lvl2pPr>
      <a:lvl3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Avenir Light"/>
        </a:defRPr>
      </a:lvl3pPr>
      <a:lvl4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Avenir Light"/>
        </a:defRPr>
      </a:lvl4pPr>
      <a:lvl5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Avenir Light"/>
        </a:defRPr>
      </a:lvl5pPr>
      <a:lvl6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Avenir Light"/>
        </a:defRPr>
      </a:lvl6pPr>
      <a:lvl7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Avenir Light"/>
        </a:defRPr>
      </a:lvl7pPr>
      <a:lvl8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Avenir Light"/>
        </a:defRPr>
      </a:lvl8pPr>
      <a:lvl9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5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600" y="0"/>
            <a:ext cx="9753600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hape 37"/>
          <p:cNvSpPr/>
          <p:nvPr>
            <p:ph type="title"/>
          </p:nvPr>
        </p:nvSpPr>
        <p:spPr>
          <a:xfrm>
            <a:off x="2532377" y="639488"/>
            <a:ext cx="11684003" cy="2222501"/>
          </a:xfrm>
          <a:prstGeom prst="rect">
            <a:avLst/>
          </a:prstGeom>
        </p:spPr>
        <p:txBody>
          <a:bodyPr/>
          <a:lstStyle/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800" sz="5100">
                <a:solidFill>
                  <a:srgbClr val="FFFFFF"/>
                </a:solidFill>
              </a:rPr>
              <a:t>           </a:t>
            </a:r>
            <a:r>
              <a:rPr cap="all" spc="800" sz="5400"/>
              <a:t>Enlightened</a:t>
            </a:r>
            <a:r>
              <a:rPr cap="all" spc="800" sz="5400">
                <a:solidFill>
                  <a:srgbClr val="FFFFFF"/>
                </a:solidFill>
              </a:rPr>
              <a:t> </a:t>
            </a:r>
            <a:endParaRPr spc="863" sz="5400"/>
          </a:p>
          <a:p>
            <a:pPr lvl="0" algn="ctr">
              <a:defRPr cap="none" spc="0" sz="1800">
                <a:solidFill>
                  <a:srgbClr val="000000"/>
                </a:solidFill>
              </a:defRPr>
            </a:pPr>
            <a:r>
              <a:rPr cap="all" spc="800" sz="5400">
                <a:solidFill>
                  <a:srgbClr val="FFFFFF"/>
                </a:solidFill>
              </a:rPr>
              <a:t> </a:t>
            </a:r>
            <a:r>
              <a:rPr cap="all" spc="800" sz="5400"/>
              <a:t>awareness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9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613" y="-176919"/>
            <a:ext cx="17968780" cy="10107439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Shape 69"/>
          <p:cNvSpPr/>
          <p:nvPr/>
        </p:nvSpPr>
        <p:spPr>
          <a:xfrm>
            <a:off x="502146" y="1114071"/>
            <a:ext cx="10464801" cy="75254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 defTabSz="457200">
              <a:defRPr sz="1800"/>
            </a:pPr>
            <a:r>
              <a:rPr i="1" sz="38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Realisation people get it, vibrations they do get, but your capacity to be steady into that state is only possible if you, yourself, </a:t>
            </a:r>
            <a:r>
              <a:rPr b="1" i="1" sz="3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are determined to get it.</a:t>
            </a:r>
            <a:endParaRPr sz="3700">
              <a:solidFill>
                <a:srgbClr val="FFFFFF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lvl="0" algn="l" defTabSz="457200">
              <a:defRPr sz="1800"/>
            </a:pPr>
            <a:endParaRPr sz="38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57200">
              <a:defRPr sz="1800"/>
            </a:pPr>
            <a:r>
              <a:rPr i="1" sz="3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Otherwise you are again thrown into the same dream. </a:t>
            </a:r>
            <a:endParaRPr i="1" sz="3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57200">
              <a:defRPr sz="1800"/>
            </a:pPr>
            <a:r>
              <a:rPr i="1" sz="3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Like if you are getting drowned and somebody tries </a:t>
            </a:r>
            <a:endParaRPr i="1" sz="3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57200">
              <a:defRPr sz="1800"/>
            </a:pPr>
            <a:r>
              <a:rPr i="1" sz="3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save you, brings you on the boat, but still </a:t>
            </a:r>
            <a:endParaRPr i="1" sz="3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57200">
              <a:defRPr sz="1800"/>
            </a:pPr>
            <a:r>
              <a:rPr i="1" sz="3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are not sure whether you are in the boat </a:t>
            </a:r>
            <a:endParaRPr i="1" sz="3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57200">
              <a:defRPr sz="1800"/>
            </a:pPr>
            <a:r>
              <a:rPr i="1" sz="3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sinking in, and slip down back again. </a:t>
            </a:r>
            <a:endParaRPr i="1" sz="3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57200">
              <a:defRPr sz="1800"/>
            </a:pPr>
            <a:r>
              <a:rPr i="1" sz="3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Again he puts you back. Again, you slip down. </a:t>
            </a:r>
            <a:endParaRPr i="1" sz="3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57200">
              <a:defRPr sz="1800"/>
            </a:pPr>
            <a:r>
              <a:rPr i="1" sz="3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the thing goes on. But if you could stick </a:t>
            </a:r>
            <a:endParaRPr i="1" sz="3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57200">
              <a:defRPr sz="1800"/>
            </a:pPr>
            <a:r>
              <a:rPr i="1" sz="3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 to the boat with a little determination </a:t>
            </a:r>
            <a:endParaRPr i="1" sz="3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57200">
              <a:defRPr sz="1800"/>
            </a:pPr>
            <a:r>
              <a:rPr i="1" sz="3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it helps much more. </a:t>
            </a:r>
            <a:endParaRPr i="1" sz="3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57200">
              <a:defRPr sz="1800"/>
            </a:pPr>
            <a:r>
              <a:rPr i="1" sz="3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Because that is how you are going to know </a:t>
            </a:r>
            <a:endParaRPr i="1" sz="34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57200">
              <a:defRPr sz="1800"/>
            </a:pPr>
            <a:r>
              <a:rPr i="1" sz="34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your meaning of life.</a:t>
            </a:r>
          </a:p>
        </p:txBody>
      </p:sp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image9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613" y="-176919"/>
            <a:ext cx="17968780" cy="10107439"/>
          </a:xfrm>
          <a:prstGeom prst="rect">
            <a:avLst/>
          </a:prstGeom>
          <a:ln w="12700">
            <a:miter lim="400000"/>
          </a:ln>
        </p:spPr>
      </p:pic>
      <p:sp>
        <p:nvSpPr>
          <p:cNvPr id="72" name="Shape 72"/>
          <p:cNvSpPr/>
          <p:nvPr/>
        </p:nvSpPr>
        <p:spPr>
          <a:xfrm>
            <a:off x="762453" y="7323259"/>
            <a:ext cx="11479895" cy="198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800">
                <a:solidFill>
                  <a:srgbClr val="FFFFFF"/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800">
                <a:solidFill>
                  <a:srgbClr val="FFFFFF"/>
                </a:solidFill>
              </a:rPr>
              <a:t>IN ORDER TO BE MORE IN THOUGHTLESS AWARENESS AND FEEL MORE VIBRATIONS, YOUR DETERMINATION, YOUR DESIRE, IS CRUCIAL.</a:t>
            </a:r>
          </a:p>
        </p:txBody>
      </p:sp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image10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86823" y="-2773366"/>
            <a:ext cx="17433101" cy="17433101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hape 75"/>
          <p:cNvSpPr/>
          <p:nvPr>
            <p:ph type="title"/>
          </p:nvPr>
        </p:nvSpPr>
        <p:spPr>
          <a:xfrm>
            <a:off x="737526" y="3284830"/>
            <a:ext cx="12144185" cy="1073512"/>
          </a:xfrm>
          <a:prstGeom prst="rect">
            <a:avLst/>
          </a:prstGeom>
        </p:spPr>
        <p:txBody>
          <a:bodyPr/>
          <a:lstStyle>
            <a:lvl1pPr defTabSz="420623">
              <a:defRPr spc="600" sz="3800">
                <a:solidFill>
                  <a:srgbClr val="000000"/>
                </a:solidFill>
              </a:defRPr>
            </a:lvl1pPr>
          </a:lstStyle>
          <a:p>
            <a:pPr lvl="0">
              <a:defRPr cap="none" spc="0" sz="1800"/>
            </a:pPr>
            <a:r>
              <a:rPr cap="all" spc="600" sz="3800"/>
              <a:t>the kundalini to work through us</a:t>
            </a:r>
          </a:p>
        </p:txBody>
      </p:sp>
      <p:sp>
        <p:nvSpPr>
          <p:cNvPr id="76" name="Shape 76"/>
          <p:cNvSpPr/>
          <p:nvPr>
            <p:ph type="body" idx="1"/>
          </p:nvPr>
        </p:nvSpPr>
        <p:spPr>
          <a:xfrm>
            <a:off x="313036" y="1950866"/>
            <a:ext cx="11684003" cy="784695"/>
          </a:xfrm>
          <a:prstGeom prst="rect">
            <a:avLst/>
          </a:prstGeom>
        </p:spPr>
        <p:txBody>
          <a:bodyPr/>
          <a:lstStyle>
            <a:lvl1pPr>
              <a:defRPr spc="400" sz="2900">
                <a:solidFill>
                  <a:srgbClr val="000000"/>
                </a:solidFill>
              </a:defRPr>
            </a:lvl1pPr>
          </a:lstStyle>
          <a:p>
            <a:pPr lvl="0">
              <a:defRPr cap="none" spc="0" sz="1800"/>
            </a:pPr>
            <a:r>
              <a:rPr cap="all" spc="400" sz="2900"/>
              <a:t>3. THOUGHTLESS AWARENESS helps</a:t>
            </a:r>
          </a:p>
        </p:txBody>
      </p:sp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image1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-893467"/>
            <a:ext cx="13004803" cy="13004803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Shape 79"/>
          <p:cNvSpPr/>
          <p:nvPr>
            <p:ph type="title"/>
          </p:nvPr>
        </p:nvSpPr>
        <p:spPr>
          <a:xfrm>
            <a:off x="216055" y="300343"/>
            <a:ext cx="4567934" cy="2528374"/>
          </a:xfrm>
          <a:prstGeom prst="rect">
            <a:avLst/>
          </a:prstGeom>
        </p:spPr>
        <p:txBody>
          <a:bodyPr/>
          <a:lstStyle/>
          <a:p>
            <a:pPr lvl="0" defTabSz="443991">
              <a:defRPr cap="none" spc="0" sz="1800">
                <a:solidFill>
                  <a:srgbClr val="000000"/>
                </a:solidFill>
              </a:defRPr>
            </a:pPr>
            <a:r>
              <a:rPr cap="all" spc="500" sz="3400">
                <a:solidFill>
                  <a:srgbClr val="FFFFFF"/>
                </a:solidFill>
              </a:rPr>
              <a:t>1.</a:t>
            </a:r>
            <a:r>
              <a:rPr cap="all" spc="400" sz="2600">
                <a:solidFill>
                  <a:srgbClr val="FFFFFF"/>
                </a:solidFill>
              </a:rPr>
              <a:t>You go</a:t>
            </a:r>
            <a:r>
              <a:rPr cap="all" spc="500" sz="3400">
                <a:solidFill>
                  <a:srgbClr val="FFFFFF"/>
                </a:solidFill>
              </a:rPr>
              <a:t> beyond </a:t>
            </a:r>
            <a:endParaRPr spc="547" sz="3400"/>
          </a:p>
          <a:p>
            <a:pPr lvl="0" defTabSz="443991">
              <a:defRPr cap="none" spc="0" sz="1800">
                <a:solidFill>
                  <a:srgbClr val="000000"/>
                </a:solidFill>
              </a:defRPr>
            </a:pPr>
            <a:r>
              <a:rPr cap="all" spc="500" sz="3400">
                <a:solidFill>
                  <a:srgbClr val="FFFFFF"/>
                </a:solidFill>
              </a:rPr>
              <a:t>the ego and </a:t>
            </a:r>
            <a:endParaRPr spc="547" sz="3400"/>
          </a:p>
          <a:p>
            <a:pPr lvl="0" defTabSz="443991">
              <a:defRPr cap="none" spc="0" sz="1800">
                <a:solidFill>
                  <a:srgbClr val="000000"/>
                </a:solidFill>
              </a:defRPr>
            </a:pPr>
            <a:r>
              <a:rPr cap="all" spc="500" sz="3400">
                <a:solidFill>
                  <a:srgbClr val="FFFFFF"/>
                </a:solidFill>
              </a:rPr>
              <a:t>superego, so…</a:t>
            </a:r>
          </a:p>
        </p:txBody>
      </p:sp>
      <p:sp>
        <p:nvSpPr>
          <p:cNvPr id="80" name="Shape 80"/>
          <p:cNvSpPr/>
          <p:nvPr/>
        </p:nvSpPr>
        <p:spPr>
          <a:xfrm>
            <a:off x="967233" y="2869353"/>
            <a:ext cx="4567934" cy="20082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algn="l" defTabSz="484886">
              <a:defRPr sz="1800"/>
            </a:pPr>
            <a:r>
              <a:rPr cap="all" spc="500" sz="3600">
                <a:solidFill>
                  <a:srgbClr val="FFFFFF"/>
                </a:solidFill>
              </a:rPr>
              <a:t>2.</a:t>
            </a:r>
            <a:r>
              <a:rPr cap="all" spc="400" sz="3000">
                <a:solidFill>
                  <a:srgbClr val="FFFFFF"/>
                </a:solidFill>
              </a:rPr>
              <a:t>your</a:t>
            </a:r>
            <a:r>
              <a:rPr cap="all" spc="500" sz="3600">
                <a:solidFill>
                  <a:srgbClr val="FFFFFF"/>
                </a:solidFill>
              </a:rPr>
              <a:t> sahasrara </a:t>
            </a:r>
            <a:endParaRPr cap="all" spc="584" sz="3600">
              <a:solidFill>
                <a:srgbClr val="FFFFFF"/>
              </a:solidFill>
            </a:endParaRPr>
          </a:p>
          <a:p>
            <a:pPr lvl="0" algn="l" defTabSz="484886">
              <a:defRPr sz="1800"/>
            </a:pPr>
            <a:r>
              <a:rPr cap="all" spc="500" sz="3600">
                <a:solidFill>
                  <a:srgbClr val="FFFFFF"/>
                </a:solidFill>
              </a:rPr>
              <a:t>opens more…</a:t>
            </a:r>
          </a:p>
        </p:txBody>
      </p:sp>
      <p:sp>
        <p:nvSpPr>
          <p:cNvPr id="81" name="Shape 81"/>
          <p:cNvSpPr/>
          <p:nvPr/>
        </p:nvSpPr>
        <p:spPr>
          <a:xfrm>
            <a:off x="2042847" y="4918283"/>
            <a:ext cx="4567934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defRPr sz="1800"/>
            </a:pPr>
            <a:r>
              <a:rPr cap="all" spc="592" sz="3700">
                <a:solidFill>
                  <a:srgbClr val="FFFFFF"/>
                </a:solidFill>
              </a:rPr>
              <a:t>3.</a:t>
            </a:r>
            <a:r>
              <a:rPr cap="all" spc="512" sz="3200">
                <a:solidFill>
                  <a:srgbClr val="FFFFFF"/>
                </a:solidFill>
              </a:rPr>
              <a:t>you feel</a:t>
            </a:r>
            <a:r>
              <a:rPr cap="all" spc="592" sz="3700">
                <a:solidFill>
                  <a:srgbClr val="FFFFFF"/>
                </a:solidFill>
              </a:rPr>
              <a:t> </a:t>
            </a:r>
            <a:endParaRPr cap="all" spc="592" sz="3700">
              <a:solidFill>
                <a:srgbClr val="FFFFFF"/>
              </a:solidFill>
            </a:endParaRPr>
          </a:p>
          <a:p>
            <a:pPr lvl="0" algn="l">
              <a:defRPr sz="1800"/>
            </a:pPr>
            <a:r>
              <a:rPr cap="all" spc="592" sz="3700">
                <a:solidFill>
                  <a:srgbClr val="FFFFFF"/>
                </a:solidFill>
              </a:rPr>
              <a:t>more joy </a:t>
            </a:r>
            <a:r>
              <a:rPr cap="all" spc="479" sz="3000">
                <a:solidFill>
                  <a:srgbClr val="FFFFFF"/>
                </a:solidFill>
              </a:rPr>
              <a:t>and</a:t>
            </a:r>
            <a:r>
              <a:rPr cap="all" spc="592" sz="3700">
                <a:solidFill>
                  <a:srgbClr val="FFFFFF"/>
                </a:solidFill>
              </a:rPr>
              <a:t> less worries </a:t>
            </a:r>
          </a:p>
        </p:txBody>
      </p:sp>
      <p:sp>
        <p:nvSpPr>
          <p:cNvPr id="82" name="Shape 82"/>
          <p:cNvSpPr/>
          <p:nvPr/>
        </p:nvSpPr>
        <p:spPr>
          <a:xfrm>
            <a:off x="1070533" y="7342683"/>
            <a:ext cx="10863734" cy="162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cap="all" spc="704" sz="4400">
                <a:solidFill>
                  <a:srgbClr val="FFFFFF"/>
                </a:solidFill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04" sz="4400">
                <a:solidFill>
                  <a:srgbClr val="FFFFFF"/>
                </a:solidFill>
              </a:rPr>
              <a:t>4.You become an instrument of the divine</a:t>
            </a:r>
          </a:p>
        </p:txBody>
      </p:sp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image6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462435" y="-2"/>
            <a:ext cx="9764750" cy="9753602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Shape 85"/>
          <p:cNvSpPr/>
          <p:nvPr>
            <p:ph type="title"/>
          </p:nvPr>
        </p:nvSpPr>
        <p:spPr>
          <a:xfrm>
            <a:off x="6527800" y="609600"/>
            <a:ext cx="6502400" cy="1854200"/>
          </a:xfrm>
          <a:prstGeom prst="rect">
            <a:avLst/>
          </a:prstGeom>
        </p:spPr>
        <p:txBody>
          <a:bodyPr/>
          <a:lstStyle>
            <a:lvl1pPr>
              <a:defRPr spc="7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00" sz="4500">
                <a:solidFill>
                  <a:srgbClr val="FFFFFF"/>
                </a:solidFill>
              </a:rPr>
              <a:t>And remember!</a:t>
            </a:r>
          </a:p>
        </p:txBody>
      </p:sp>
      <p:sp>
        <p:nvSpPr>
          <p:cNvPr id="86" name="Shape 86"/>
          <p:cNvSpPr/>
          <p:nvPr>
            <p:ph type="body" idx="1"/>
          </p:nvPr>
        </p:nvSpPr>
        <p:spPr>
          <a:xfrm>
            <a:off x="6527800" y="1847850"/>
            <a:ext cx="6502400" cy="5167356"/>
          </a:xfrm>
          <a:prstGeom prst="rect">
            <a:avLst/>
          </a:prstGeom>
        </p:spPr>
        <p:txBody>
          <a:bodyPr/>
          <a:lstStyle/>
          <a:p>
            <a:pPr lvl="0" marL="656166" indent="-656166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It´s a NATURAL process, you cannot force it.</a:t>
            </a:r>
            <a:endParaRPr sz="3000">
              <a:solidFill>
                <a:srgbClr val="FFFFFF"/>
              </a:solidFill>
            </a:endParaRPr>
          </a:p>
          <a:p>
            <a:pPr lvl="0" marL="656166" indent="-656166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The most important thing is that you have the Sincere Desire to be in Thoughless Awareness.</a:t>
            </a:r>
            <a:endParaRPr sz="3000">
              <a:solidFill>
                <a:srgbClr val="FFFFFF"/>
              </a:solidFill>
            </a:endParaRPr>
          </a:p>
          <a:p>
            <a:pPr lvl="0" marL="656166" indent="-656166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Again, you cannot force it. You can just Surrender to it.</a:t>
            </a:r>
          </a:p>
        </p:txBody>
      </p:sp>
      <p:sp>
        <p:nvSpPr>
          <p:cNvPr id="87" name="Shape 87"/>
          <p:cNvSpPr/>
          <p:nvPr/>
        </p:nvSpPr>
        <p:spPr>
          <a:xfrm>
            <a:off x="6728904" y="7153661"/>
            <a:ext cx="6502401" cy="1854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algn="l">
              <a:defRPr cap="all" spc="700" sz="4500">
                <a:solidFill>
                  <a:srgbClr val="FFFFFF"/>
                </a:solidFill>
              </a:defRPr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00" sz="4500">
                <a:solidFill>
                  <a:srgbClr val="FFFFFF"/>
                </a:solidFill>
              </a:rPr>
              <a:t>And make sure you enjoy it!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xfrm>
            <a:off x="660400" y="609600"/>
            <a:ext cx="5080000" cy="1854200"/>
          </a:xfrm>
          <a:prstGeom prst="rect">
            <a:avLst/>
          </a:prstGeom>
        </p:spPr>
        <p:txBody>
          <a:bodyPr/>
          <a:lstStyle/>
          <a:p>
            <a:pPr lvl="0" defTabSz="438150">
              <a:defRPr cap="none" spc="0" sz="1800">
                <a:solidFill>
                  <a:srgbClr val="000000"/>
                </a:solidFill>
              </a:defRPr>
            </a:pPr>
            <a:r>
              <a:rPr cap="all" spc="500" sz="3300">
                <a:solidFill>
                  <a:srgbClr val="FFFFFF"/>
                </a:solidFill>
              </a:rPr>
              <a:t>What is </a:t>
            </a:r>
            <a:endParaRPr spc="540" sz="3300"/>
          </a:p>
          <a:p>
            <a:pPr lvl="0" defTabSz="438150">
              <a:defRPr cap="none" spc="0" sz="1800">
                <a:solidFill>
                  <a:srgbClr val="000000"/>
                </a:solidFill>
              </a:defRPr>
            </a:pPr>
            <a:r>
              <a:rPr cap="all" spc="500" sz="3300">
                <a:solidFill>
                  <a:srgbClr val="FFFFFF"/>
                </a:solidFill>
              </a:rPr>
              <a:t>thoughtless </a:t>
            </a:r>
            <a:endParaRPr spc="540" sz="3300"/>
          </a:p>
          <a:p>
            <a:pPr lvl="0" defTabSz="438150">
              <a:defRPr cap="none" spc="0" sz="1800">
                <a:solidFill>
                  <a:srgbClr val="000000"/>
                </a:solidFill>
              </a:defRPr>
            </a:pPr>
            <a:r>
              <a:rPr cap="all" spc="500" sz="3300">
                <a:solidFill>
                  <a:srgbClr val="FFFFFF"/>
                </a:solidFill>
              </a:rPr>
              <a:t>awareness?</a:t>
            </a:r>
          </a:p>
        </p:txBody>
      </p:sp>
      <p:sp>
        <p:nvSpPr>
          <p:cNvPr id="40" name="Shape 40"/>
          <p:cNvSpPr/>
          <p:nvPr>
            <p:ph type="body" idx="1"/>
          </p:nvPr>
        </p:nvSpPr>
        <p:spPr>
          <a:xfrm>
            <a:off x="807845" y="2825750"/>
            <a:ext cx="6120021" cy="6057900"/>
          </a:xfrm>
          <a:prstGeom prst="rect">
            <a:avLst/>
          </a:prstGeom>
        </p:spPr>
        <p:txBody>
          <a:bodyPr/>
          <a:lstStyle/>
          <a:p>
            <a:pPr lvl="0" marL="656166" indent="-656166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It is a state of higher awareness, where we go beyond the ego and superego</a:t>
            </a:r>
            <a:endParaRPr sz="3000">
              <a:solidFill>
                <a:srgbClr val="FFFFFF"/>
              </a:solidFill>
            </a:endParaRPr>
          </a:p>
          <a:p>
            <a:pPr lvl="0" marL="656166" indent="-656166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We are in the PRESENT MOMENT</a:t>
            </a:r>
            <a:endParaRPr sz="3000">
              <a:solidFill>
                <a:srgbClr val="FFFFFF"/>
              </a:solidFill>
            </a:endParaRPr>
          </a:p>
          <a:p>
            <a:pPr lvl="0" marL="656166" indent="-656166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This state is manifested by the Kundalini rising and making you feel the cool breeze</a:t>
            </a:r>
          </a:p>
        </p:txBody>
      </p:sp>
      <p:pic>
        <p:nvPicPr>
          <p:cNvPr id="41" name="image2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43466" y="-4961"/>
            <a:ext cx="8235176" cy="97636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xfrm>
            <a:off x="2017284" y="1330144"/>
            <a:ext cx="9540322" cy="1073512"/>
          </a:xfrm>
          <a:prstGeom prst="rect">
            <a:avLst/>
          </a:prstGeom>
        </p:spPr>
        <p:txBody>
          <a:bodyPr/>
          <a:lstStyle>
            <a:lvl1pPr>
              <a:defRPr spc="800" sz="54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800" sz="5400">
                <a:solidFill>
                  <a:srgbClr val="FFFFFF"/>
                </a:solidFill>
              </a:rPr>
              <a:t>TRUE INTROSPECTION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660400" y="611212"/>
            <a:ext cx="11684000" cy="784695"/>
          </a:xfrm>
          <a:prstGeom prst="rect">
            <a:avLst/>
          </a:prstGeom>
        </p:spPr>
        <p:txBody>
          <a:bodyPr/>
          <a:lstStyle>
            <a:lvl1pPr>
              <a:defRPr spc="400" sz="29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400" sz="2900">
                <a:solidFill>
                  <a:srgbClr val="FFFFFF"/>
                </a:solidFill>
              </a:rPr>
              <a:t>1. THOUGHTLESS AWARENESS MEANS</a:t>
            </a:r>
          </a:p>
        </p:txBody>
      </p:sp>
      <p:pic>
        <p:nvPicPr>
          <p:cNvPr id="45" name="image3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1291" y="2590818"/>
            <a:ext cx="13187383" cy="87915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image4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908211" y="-40826"/>
            <a:ext cx="15974513" cy="1036346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48" name="Shape 48"/>
          <p:cNvSpPr/>
          <p:nvPr/>
        </p:nvSpPr>
        <p:spPr>
          <a:xfrm>
            <a:off x="8285064" y="1064080"/>
            <a:ext cx="4440855" cy="7625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 defTabSz="457200">
              <a:defRPr sz="1800"/>
            </a:pPr>
            <a:r>
              <a:rPr i="1" sz="3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 first of all you have to cleanse yourself and accept your own problems, your own misgivings. These are to be faced. </a:t>
            </a:r>
            <a:endParaRPr i="1" sz="37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57200">
              <a:defRPr sz="1800"/>
            </a:pPr>
            <a:endParaRPr i="1" sz="37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57200">
              <a:defRPr sz="1800"/>
            </a:pPr>
            <a:r>
              <a:rPr i="1" sz="3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i="1" sz="3700" u="sng">
                <a:solidFill>
                  <a:srgbClr val="FFFFFF"/>
                </a:solidFill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challenge yourself</a:t>
            </a:r>
            <a:r>
              <a:rPr i="1" sz="3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i="1" sz="37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57200">
              <a:defRPr sz="1800"/>
            </a:pPr>
            <a:r>
              <a:rPr i="1" sz="3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are you doing?</a:t>
            </a:r>
            <a:endParaRPr i="1" sz="37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57200">
              <a:defRPr sz="1800"/>
            </a:pPr>
            <a:endParaRPr i="1" sz="37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57200">
              <a:defRPr sz="1800"/>
            </a:pPr>
            <a:r>
              <a:rPr i="1" sz="3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[]This is the beginning of introspection, and it’s very important.</a:t>
            </a: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image5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789357" y="-299260"/>
            <a:ext cx="18939297" cy="10653354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Shape 51"/>
          <p:cNvSpPr/>
          <p:nvPr/>
        </p:nvSpPr>
        <p:spPr>
          <a:xfrm>
            <a:off x="530403" y="1214698"/>
            <a:ext cx="11472164" cy="7625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 defTabSz="457200">
              <a:defRPr sz="1800"/>
            </a:pPr>
            <a:r>
              <a:rPr i="1" sz="3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you are climbing ahead into the new path of righteousness, of goodness, of compassion and love, you should see yourself, </a:t>
            </a:r>
            <a:r>
              <a:rPr i="1" sz="3700">
                <a:solidFill>
                  <a:srgbClr val="FFFFFF"/>
                </a:solidFill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watch yourself</a:t>
            </a:r>
            <a:r>
              <a:rPr i="1" sz="3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what are you doing? Where are you going? </a:t>
            </a:r>
            <a:endParaRPr i="1" sz="37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57200">
              <a:defRPr sz="1800"/>
            </a:pPr>
            <a:endParaRPr i="1" sz="37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57200">
              <a:defRPr sz="1800"/>
            </a:pPr>
            <a:endParaRPr i="1" sz="37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57200">
              <a:defRPr sz="1800"/>
            </a:pPr>
            <a:r>
              <a:rPr i="1" sz="3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b="1" i="1" sz="3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You don’t cheat yourself.</a:t>
            </a:r>
            <a:r>
              <a:rPr i="1" sz="3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i="1" sz="37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57200">
              <a:defRPr sz="1800"/>
            </a:pPr>
            <a:endParaRPr i="1" sz="37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57200">
              <a:defRPr sz="1800"/>
            </a:pPr>
            <a:endParaRPr i="1" sz="37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57200">
              <a:defRPr sz="1800"/>
            </a:pPr>
            <a:endParaRPr i="1" sz="370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defTabSz="457200">
              <a:defRPr sz="1800"/>
            </a:pPr>
            <a:r>
              <a:rPr i="1" sz="3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So you have your </a:t>
            </a:r>
            <a:r>
              <a:rPr i="1" sz="3700" u="sng">
                <a:solidFill>
                  <a:srgbClr val="FFFFFF"/>
                </a:solidFill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self-respect</a:t>
            </a:r>
            <a:r>
              <a:rPr i="1" sz="37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and you have your 				self-	honour, which you value more than anybody 				else. And you don’t yield to anything that will 						spoil your image in the mirror. 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age6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-1439776"/>
            <a:ext cx="13004803" cy="12989956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/>
          <p:nvPr/>
        </p:nvSpPr>
        <p:spPr>
          <a:xfrm>
            <a:off x="181749" y="764414"/>
            <a:ext cx="10464801" cy="900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 defTabSz="457200">
              <a:defRPr sz="1800"/>
            </a:pPr>
            <a:r>
              <a:rPr i="1" sz="3300">
                <a:solidFill>
                  <a:srgbClr val="3C63A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Now what helps for this introspection </a:t>
            </a:r>
            <a:endParaRPr i="1" sz="3300">
              <a:solidFill>
                <a:srgbClr val="3C63A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57200">
              <a:defRPr sz="1800"/>
            </a:pPr>
            <a:r>
              <a:rPr i="1" sz="3300">
                <a:solidFill>
                  <a:srgbClr val="3C63A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 your sense of love. </a:t>
            </a:r>
            <a:endParaRPr i="1" sz="3300">
              <a:solidFill>
                <a:srgbClr val="3C63A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57200">
              <a:defRPr sz="1800"/>
            </a:pPr>
            <a:r>
              <a:rPr i="1" sz="3300">
                <a:solidFill>
                  <a:srgbClr val="3C63A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you love a person who is </a:t>
            </a:r>
            <a:endParaRPr i="1" sz="3300">
              <a:solidFill>
                <a:srgbClr val="3C63A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57200">
              <a:defRPr sz="1800"/>
            </a:pPr>
            <a:r>
              <a:rPr i="1" sz="3300">
                <a:solidFill>
                  <a:srgbClr val="3C63A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distressful? One who is aggressive? </a:t>
            </a:r>
            <a:endParaRPr i="1" sz="3300">
              <a:solidFill>
                <a:srgbClr val="3C63A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57200">
              <a:defRPr sz="1800"/>
            </a:pPr>
            <a:r>
              <a:rPr i="1" sz="3300">
                <a:solidFill>
                  <a:srgbClr val="3C63A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 who cheats you?</a:t>
            </a:r>
            <a:endParaRPr i="1" sz="3300">
              <a:solidFill>
                <a:srgbClr val="3C63A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57200">
              <a:defRPr sz="1800"/>
            </a:pPr>
            <a:r>
              <a:rPr i="1" sz="3300">
                <a:solidFill>
                  <a:srgbClr val="3C63A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you love such a person? </a:t>
            </a:r>
            <a:endParaRPr i="1" sz="3300">
              <a:solidFill>
                <a:srgbClr val="3C63A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57200">
              <a:defRPr sz="1800"/>
            </a:pPr>
            <a:r>
              <a:rPr i="1" sz="3300">
                <a:solidFill>
                  <a:srgbClr val="3C63A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cannot. </a:t>
            </a:r>
            <a:endParaRPr i="1" sz="3300">
              <a:solidFill>
                <a:srgbClr val="3C63A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57200">
              <a:defRPr sz="1800"/>
            </a:pPr>
            <a:endParaRPr i="1" sz="3700">
              <a:solidFill>
                <a:srgbClr val="3C63A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57200">
              <a:defRPr sz="1800"/>
            </a:pPr>
            <a:r>
              <a:rPr i="1" sz="3500">
                <a:solidFill>
                  <a:srgbClr val="74BA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Then how can you love yourself when you have these qualities, when you do this to yourself? </a:t>
            </a:r>
            <a:endParaRPr i="1" sz="3500">
              <a:solidFill>
                <a:srgbClr val="74BA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57200">
              <a:defRPr sz="1800"/>
            </a:pPr>
            <a:r>
              <a:rPr i="1" sz="3500">
                <a:solidFill>
                  <a:srgbClr val="74BAFF"/>
                </a:solidFill>
                <a:uFill>
                  <a:solidFill/>
                </a:uFill>
                <a:latin typeface="Times New Roman"/>
                <a:ea typeface="Times New Roman"/>
                <a:cs typeface="Times New Roman"/>
                <a:sym typeface="Times New Roman"/>
              </a:rPr>
              <a:t>So the first thing is the pure love for yourself, pure love.</a:t>
            </a:r>
            <a:r>
              <a:rPr i="1" sz="3500">
                <a:solidFill>
                  <a:srgbClr val="74BA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It’s such a great thing to have pure love.</a:t>
            </a:r>
            <a:r>
              <a:rPr i="1" sz="3500">
                <a:solidFill>
                  <a:srgbClr val="3C63A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i="1" sz="3500">
              <a:solidFill>
                <a:srgbClr val="3C63A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57200">
              <a:defRPr sz="1800"/>
            </a:pPr>
            <a:r>
              <a:rPr i="1" sz="3500">
                <a:solidFill>
                  <a:srgbClr val="76A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Like, you may like to have a very nice bed to sleep, you may like to have a very beautiful house, you may like to have all the wealth of the world, but all this, will it make you love yourself?</a:t>
            </a:r>
            <a:r>
              <a:rPr i="1" sz="3700">
                <a:solidFill>
                  <a:srgbClr val="76A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i="1" sz="3700">
                <a:solidFill>
                  <a:srgbClr val="76A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If you love your Self, you don’t want anything, because you enjoy your Self! </a:t>
            </a:r>
            <a:endParaRPr b="1" i="1" sz="3700">
              <a:solidFill>
                <a:srgbClr val="76AC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l" defTabSz="457200">
              <a:defRPr sz="1800"/>
            </a:pPr>
            <a:r>
              <a:rPr b="1" i="1" sz="3700">
                <a:solidFill>
                  <a:srgbClr val="76AC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enjoy your Self is the greatest enjoyment.</a:t>
            </a: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xfrm>
            <a:off x="6844209" y="2057437"/>
            <a:ext cx="5818783" cy="6227023"/>
          </a:xfrm>
          <a:prstGeom prst="rect">
            <a:avLst/>
          </a:prstGeom>
        </p:spPr>
        <p:txBody>
          <a:bodyPr/>
          <a:lstStyle/>
          <a:p>
            <a:pPr lvl="0" defTabSz="426466">
              <a:defRPr cap="none" spc="0" sz="1800">
                <a:solidFill>
                  <a:srgbClr val="000000"/>
                </a:solidFill>
              </a:defRPr>
            </a:pPr>
            <a:r>
              <a:rPr cap="all" spc="500" sz="3200">
                <a:solidFill>
                  <a:srgbClr val="FFFFFF"/>
                </a:solidFill>
              </a:rPr>
              <a:t>to face yourself, lovingly, sincerely and with </a:t>
            </a:r>
            <a:endParaRPr spc="525" sz="3200"/>
          </a:p>
          <a:p>
            <a:pPr lvl="0" defTabSz="426466">
              <a:defRPr cap="none" spc="0" sz="1800">
                <a:solidFill>
                  <a:srgbClr val="000000"/>
                </a:solidFill>
              </a:defRPr>
            </a:pPr>
            <a:r>
              <a:rPr cap="all" spc="500" sz="3200">
                <a:solidFill>
                  <a:srgbClr val="FFFFFF"/>
                </a:solidFill>
              </a:rPr>
              <a:t>no judgement. </a:t>
            </a:r>
            <a:endParaRPr spc="525" sz="3200"/>
          </a:p>
          <a:p>
            <a:pPr lvl="0" defTabSz="426466">
              <a:defRPr cap="none" spc="0" sz="1800">
                <a:solidFill>
                  <a:srgbClr val="000000"/>
                </a:solidFill>
              </a:defRPr>
            </a:pPr>
            <a:endParaRPr spc="525" sz="3200"/>
          </a:p>
          <a:p>
            <a:pPr lvl="0" defTabSz="426466">
              <a:defRPr cap="none" spc="0" sz="1800">
                <a:solidFill>
                  <a:srgbClr val="000000"/>
                </a:solidFill>
              </a:defRPr>
            </a:pPr>
            <a:r>
              <a:rPr cap="all" spc="500" sz="3200">
                <a:solidFill>
                  <a:srgbClr val="FFFFFF"/>
                </a:solidFill>
              </a:rPr>
              <a:t>The more in thoughtless awareness you are, the deeper this love and sincerity  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6834416" y="1020577"/>
            <a:ext cx="5838366" cy="748441"/>
          </a:xfrm>
          <a:prstGeom prst="rect">
            <a:avLst/>
          </a:prstGeom>
        </p:spPr>
        <p:txBody>
          <a:bodyPr/>
          <a:lstStyle>
            <a:lvl1pPr defTabSz="514094">
              <a:defRPr spc="3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300" sz="2400">
                <a:solidFill>
                  <a:srgbClr val="55D7FF"/>
                </a:solidFill>
              </a:rPr>
              <a:t>true introspection means</a:t>
            </a:r>
          </a:p>
        </p:txBody>
      </p:sp>
      <p:pic>
        <p:nvPicPr>
          <p:cNvPr id="58" name="image7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112506" y="12700"/>
            <a:ext cx="9753601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xfrm>
            <a:off x="1713957" y="1203144"/>
            <a:ext cx="10878495" cy="1195345"/>
          </a:xfrm>
          <a:prstGeom prst="rect">
            <a:avLst/>
          </a:prstGeom>
        </p:spPr>
        <p:txBody>
          <a:bodyPr/>
          <a:lstStyle>
            <a:lvl1pPr defTabSz="502412">
              <a:defRPr spc="699" sz="46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699" sz="4600">
                <a:solidFill>
                  <a:srgbClr val="FFFFFF"/>
                </a:solidFill>
              </a:rPr>
              <a:t>more aware of vibrations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xfrm>
            <a:off x="404447" y="322394"/>
            <a:ext cx="12081928" cy="1073513"/>
          </a:xfrm>
          <a:prstGeom prst="rect">
            <a:avLst/>
          </a:prstGeom>
        </p:spPr>
        <p:txBody>
          <a:bodyPr/>
          <a:lstStyle>
            <a:lvl1pPr>
              <a:defRPr spc="400" sz="29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400" sz="2900">
                <a:solidFill>
                  <a:srgbClr val="FFFFFF"/>
                </a:solidFill>
              </a:rPr>
              <a:t>2. THOUGHTLESS AWARENESS makes you</a:t>
            </a:r>
          </a:p>
        </p:txBody>
      </p:sp>
      <p:pic>
        <p:nvPicPr>
          <p:cNvPr id="62" name="image8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" y="2445735"/>
            <a:ext cx="13004803" cy="73152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183728" y="762042"/>
            <a:ext cx="18233385" cy="10185317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>
            <p:ph type="title"/>
          </p:nvPr>
        </p:nvSpPr>
        <p:spPr>
          <a:xfrm>
            <a:off x="240871" y="828986"/>
            <a:ext cx="5919058" cy="2615986"/>
          </a:xfrm>
          <a:prstGeom prst="rect">
            <a:avLst/>
          </a:prstGeom>
        </p:spPr>
        <p:txBody>
          <a:bodyPr/>
          <a:lstStyle>
            <a:lvl1pPr>
              <a:defRPr spc="700"/>
            </a:lvl1pPr>
          </a:lstStyle>
          <a:p>
            <a:pPr lvl="0">
              <a:defRPr cap="none" spc="0" sz="1800">
                <a:solidFill>
                  <a:srgbClr val="000000"/>
                </a:solidFill>
              </a:defRPr>
            </a:pPr>
            <a:r>
              <a:rPr cap="all" spc="700" sz="4500">
                <a:solidFill>
                  <a:srgbClr val="FFFFFF"/>
                </a:solidFill>
              </a:rPr>
              <a:t>what stops us from feeling vibrations?</a:t>
            </a:r>
          </a:p>
        </p:txBody>
      </p:sp>
      <p:sp>
        <p:nvSpPr>
          <p:cNvPr id="66" name="Shape 66"/>
          <p:cNvSpPr/>
          <p:nvPr>
            <p:ph type="body" idx="1"/>
          </p:nvPr>
        </p:nvSpPr>
        <p:spPr>
          <a:xfrm>
            <a:off x="7571082" y="-818765"/>
            <a:ext cx="5080002" cy="7017934"/>
          </a:xfrm>
          <a:prstGeom prst="rect">
            <a:avLst/>
          </a:prstGeom>
        </p:spPr>
        <p:txBody>
          <a:bodyPr/>
          <a:lstStyle/>
          <a:p>
            <a:pPr lvl="0" marL="656166" indent="-656166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Baddhas(obstruction/hindrance): manifested as catches. </a:t>
            </a:r>
            <a:endParaRPr sz="3000">
              <a:solidFill>
                <a:srgbClr val="FFFFFF"/>
              </a:solidFill>
            </a:endParaRPr>
          </a:p>
          <a:p>
            <a:pPr lvl="0" marL="656166" indent="-656166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FFFFFF"/>
                </a:solidFill>
              </a:rPr>
              <a:t>Vikalpa(doubt): comes when vibratory awareness is not clear-cut. 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000000"/>
      </a:lt1>
      <a:dk2>
        <a:srgbClr val="A7A7A7"/>
      </a:dk2>
      <a:lt2>
        <a:srgbClr val="535353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1B6BBC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venir Light"/>
            <a:ea typeface="Avenir Light"/>
            <a:cs typeface="Avenir Light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1B6BBC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venir Light"/>
            <a:ea typeface="Avenir Light"/>
            <a:cs typeface="Avenir Light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1B6BBC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venir Light"/>
            <a:ea typeface="Avenir Light"/>
            <a:cs typeface="Avenir Light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1B6BBC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venir Light"/>
            <a:ea typeface="Avenir Light"/>
            <a:cs typeface="Avenir Light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