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notesMasterIdLst>
    <p:notesMasterId r:id="rId9"/>
  </p:notesMasterIdLst>
  <p:sldIdLst>
    <p:sldId id="273" r:id="rId2"/>
    <p:sldId id="256" r:id="rId3"/>
    <p:sldId id="268" r:id="rId4"/>
    <p:sldId id="270" r:id="rId5"/>
    <p:sldId id="281" r:id="rId6"/>
    <p:sldId id="272" r:id="rId7"/>
    <p:sldId id="274" r:id="rId8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ND" initials="" lastIdx="5" clrIdx="0"/>
  <p:cmAuthor id="1" name="VND-Colombia" initials="" lastIdx="29" clrIdx="1"/>
  <p:cmAuthor id="2" name="DELL" initials="D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  <a:srgbClr val="3366FF"/>
    <a:srgbClr val="66CCFF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notesViewPr>
    <p:cSldViewPr>
      <p:cViewPr varScale="1">
        <p:scale>
          <a:sx n="50" d="100"/>
          <a:sy n="50" d="100"/>
        </p:scale>
        <p:origin x="-110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03-07-05T10:53:28.483" idx="12">
    <p:pos x="467" y="2130"/>
    <p:text>OM: A (Desire)   U (Action)   M (Evolution)
TWAMEVA: To youi (TWAM), who are
SAKSHAT: Indeed
****: Name of the deity
SHRI ADI SHAKTI: Indeed the Adi Shakti, the Primordial Power
MATAJI: The Divine Mother
SHRI NIRMALA DEVI: The Immaculate Goddess(nir-mala)
NAMOH NAMAHA: I salute you, I bow to you.</p:text>
  </p:cm>
  <p:cm authorId="2" dt="2003-07-25T14:27:15.233" idx="11">
    <p:pos x="471" y="1956"/>
    <p:text>It is recommended that everybody say the mantra in loud voice. Precise that SHRI MARY-JESUS is an example, and that many other mantras exist.
</p:text>
  </p:cm>
  <p:cm authorId="2" dt="2003-07-25T14:29:17.155" idx="16">
    <p:pos x="5505" y="3849"/>
    <p:text>A click ca be made on the speaker, to listen to a mantra taken from Sahaja Yoga's official web site.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03-07-05T10:56:12.765" idx="13">
    <p:pos x="592" y="1509"/>
    <p:text>MAHALAKSHMI: The Power of central channel, of the evolution
MAHASARASWATI: The Power of right channel, of action
MAHAKALI: The Power of left channel, of desire
TRIGUN-ATMIKA: The essence of the three channels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03-07-05T11:06:16.780" idx="14">
    <p:pos x="437" y="1975"/>
    <p:text>SHRI KALKI: The last Incarnation of Shri Vishnu, i.e. the return of Christ who comes to judge as in the Apocalypse.
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03-07-05T11:09:19.530" idx="15">
    <p:pos x="579" y="1658"/>
    <p:text>SAHASRARA SWAMINI: The master of Sahasrara
MOKSHA PRADAHINI: The One that gives liberation (the Realization)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7D9A755A-A5B8-D646-9768-6B316A2E34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EC8B-7563-D348-B7DF-92140F0C7F15}" type="slidenum">
              <a:rPr lang="en-US"/>
              <a:pPr/>
              <a:t>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10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10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10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0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10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0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10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0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10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10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10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10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CO"/>
              <a:t>Haga clic para cambiar el estilo de título	</a:t>
            </a:r>
          </a:p>
        </p:txBody>
      </p:sp>
      <p:sp>
        <p:nvSpPr>
          <p:cNvPr id="1710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s-CO"/>
              <a:t>Haga clic para modificar el estilo de subtítulo del patrón</a:t>
            </a:r>
          </a:p>
        </p:txBody>
      </p:sp>
      <p:sp>
        <p:nvSpPr>
          <p:cNvPr id="1710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710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710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187452-340C-9F49-9ADF-D25113C05FDA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5485EF-4B27-DC4F-81D2-033BBC295C47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985814-817B-0A45-9765-C052CF87B52F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B2581C1-2E9D-DD4E-A00C-5CEEA730C331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568091-92BA-DE47-9618-F7268CA58C22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C13C0E-3896-684C-9483-C5F3CDA29833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CD620D-BB10-5640-8DA6-85C450EE5067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712254-7021-0C4F-AD86-D396D5C5ED28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293D60-4D07-8348-80DD-CC5690723641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1F408E-AEF2-224B-9032-59FD64BA0C7F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7BFEB1-ADA7-994F-839B-515F087A93F7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5E923E-193B-7146-9CC6-CB773ACD20A4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9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99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9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99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0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00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0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00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00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0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0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0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CO"/>
              <a:t>Haga clic para cambiar el estilo de título	</a:t>
            </a:r>
          </a:p>
        </p:txBody>
      </p:sp>
      <p:sp>
        <p:nvSpPr>
          <p:cNvPr id="1700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/>
              <a:t>Haga clic para modificar el estilo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1700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s-CO"/>
          </a:p>
        </p:txBody>
      </p:sp>
      <p:sp>
        <p:nvSpPr>
          <p:cNvPr id="1700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s-CO"/>
          </a:p>
        </p:txBody>
      </p:sp>
      <p:sp>
        <p:nvSpPr>
          <p:cNvPr id="1700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42C5AD4-7C7C-4844-84A1-1BD43D87B867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/D//SAHAJA%20YOGA/Exposiciones/Proyecto%2017%20Semanas%202002/Material/Clips/Mooladhara_Chakra_left.mp3" TargetMode="Externa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FOTO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5663" y="0"/>
            <a:ext cx="48926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3006725"/>
          </a:xfrm>
        </p:spPr>
        <p:txBody>
          <a:bodyPr/>
          <a:lstStyle/>
          <a:p>
            <a:r>
              <a:rPr lang="es-CO" sz="6000" dirty="0"/>
              <a:t>FULL MANTRA AND 3 MAHA-MANTRAS</a:t>
            </a:r>
            <a:endParaRPr lang="es-C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/>
          <a:p>
            <a:r>
              <a:rPr lang="es-CO" i="1"/>
              <a:t>Divine Sounds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 flipH="1" flipV="1">
          <a:off x="7621588" y="5461000"/>
          <a:ext cx="152400" cy="10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 flipV="1">
                        <a:off x="7621588" y="5461000"/>
                        <a:ext cx="152400" cy="10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164388" y="6491288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969696"/>
                </a:solidFill>
                <a:latin typeface="Garamond" charset="0"/>
              </a:rPr>
              <a:t>©</a:t>
            </a:r>
            <a:r>
              <a:rPr lang="es-CO">
                <a:solidFill>
                  <a:srgbClr val="969696"/>
                </a:solidFill>
                <a:latin typeface="Garamond" charset="0"/>
              </a:rPr>
              <a:t> VND-Colombia</a:t>
            </a:r>
            <a:endParaRPr lang="es-CO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MANTRAS STRUCTURE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2349500"/>
            <a:ext cx="6842125" cy="30956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>
                <a:effectLst/>
              </a:rPr>
              <a:t>OM, TWAMEVA SAKSHAT</a:t>
            </a:r>
          </a:p>
          <a:p>
            <a:pPr>
              <a:buFont typeface="Wingdings" charset="2"/>
              <a:buNone/>
            </a:pPr>
            <a:r>
              <a:rPr lang="en-US" dirty="0">
                <a:effectLst/>
              </a:rPr>
              <a:t>					</a:t>
            </a:r>
          </a:p>
          <a:p>
            <a:pPr>
              <a:buNone/>
            </a:pPr>
            <a:r>
              <a:rPr lang="en-US" dirty="0"/>
              <a:t>SHRI ADI-SHAKTI MATAJI, </a:t>
            </a:r>
          </a:p>
          <a:p>
            <a:pPr>
              <a:buNone/>
            </a:pPr>
            <a:r>
              <a:rPr lang="en-US" dirty="0"/>
              <a:t>SHRI NIRMALA DEVI,</a:t>
            </a:r>
          </a:p>
          <a:p>
            <a:pPr>
              <a:buNone/>
            </a:pPr>
            <a:r>
              <a:rPr lang="en-US" i="1" dirty="0"/>
              <a:t>NAMOH NAMAHA.</a:t>
            </a:r>
            <a:endParaRPr lang="es-CO" i="1" dirty="0"/>
          </a:p>
          <a:p>
            <a:pPr>
              <a:buFont typeface="Wingdings" charset="2"/>
              <a:buNone/>
            </a:pPr>
            <a:endParaRPr lang="es-ES_tradnl" i="1" dirty="0">
              <a:effectLst/>
            </a:endParaRPr>
          </a:p>
          <a:p>
            <a:pPr>
              <a:buFont typeface="Wingdings" charset="2"/>
              <a:buNone/>
            </a:pPr>
            <a:endParaRPr lang="es-ES_tradnl" i="1" dirty="0">
              <a:effectLst/>
            </a:endParaRPr>
          </a:p>
          <a:p>
            <a:pPr>
              <a:buFont typeface="Wingdings" charset="2"/>
              <a:buNone/>
            </a:pPr>
            <a:endParaRPr lang="es-ES_tradnl" i="1" dirty="0">
              <a:effectLst/>
            </a:endParaRPr>
          </a:p>
          <a:p>
            <a:pPr>
              <a:buFont typeface="Wingdings" charset="2"/>
              <a:buNone/>
            </a:pPr>
            <a:r>
              <a:rPr lang="es-ES_tradnl" i="1" dirty="0">
                <a:effectLst/>
              </a:rPr>
              <a:t>NAMOH NAMAHA.</a:t>
            </a:r>
            <a:endParaRPr lang="en-US" dirty="0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1154112" y="2924944"/>
            <a:ext cx="557812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CCCC"/>
                </a:solidFill>
              </a:rPr>
              <a:t>SHRI ……………</a:t>
            </a:r>
            <a:r>
              <a:rPr lang="en-US" sz="3200" dirty="0"/>
              <a:t> SAKSHAT</a:t>
            </a:r>
            <a:endParaRPr lang="es-CO" sz="3200" b="1" dirty="0">
              <a:solidFill>
                <a:srgbClr val="33CCCC"/>
              </a:solidFill>
            </a:endParaRPr>
          </a:p>
        </p:txBody>
      </p:sp>
      <p:pic>
        <p:nvPicPr>
          <p:cNvPr id="162821" name="MacOS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lum bright="46000" contrast="-56000"/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2821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2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162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821"/>
                  </p:tgtEl>
                </p:cond>
              </p:nextCondLst>
            </p:seq>
          </p:childTnLst>
        </p:cTn>
      </p:par>
    </p:tnLst>
    <p:bldLst>
      <p:bldP spid="1628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THREE MANTRAS OF THE SAHASRARA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439025" cy="496887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b="1">
                <a:effectLst/>
              </a:rPr>
              <a:t>1.</a:t>
            </a:r>
            <a:r>
              <a:rPr lang="en-US">
                <a:effectLst/>
              </a:rPr>
              <a:t> OM TWAMEVA SAKSHAT</a:t>
            </a:r>
            <a:endParaRPr lang="en-US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1474788" y="2168525"/>
            <a:ext cx="676910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>
                <a:solidFill>
                  <a:srgbClr val="33CCCC"/>
                </a:solidFill>
              </a:rPr>
              <a:t>SHRI MAHA- LAKSHMI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>
                <a:solidFill>
                  <a:srgbClr val="33CCCC"/>
                </a:solidFill>
              </a:rPr>
              <a:t>MAHA- SARASWATI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>
                <a:solidFill>
                  <a:srgbClr val="33CCCC"/>
                </a:solidFill>
              </a:rPr>
              <a:t>MAHA- KALI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>
                <a:solidFill>
                  <a:srgbClr val="33CCCC"/>
                </a:solidFill>
              </a:rPr>
              <a:t>TRIGUN-ATMIKA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>
                <a:solidFill>
                  <a:srgbClr val="33CCCC"/>
                </a:solidFill>
              </a:rPr>
              <a:t>KUNDALINI SAKSHAT,</a:t>
            </a:r>
            <a:endParaRPr lang="es-CO" sz="3200" b="1">
              <a:solidFill>
                <a:srgbClr val="33CCCC"/>
              </a:solidFill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1476375" y="2205038"/>
            <a:ext cx="69850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dirty="0"/>
              <a:t>SHRI ADI-SHAKTI MATAJI,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dirty="0"/>
              <a:t>SHRI NIRMALA DEVI,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i="1" dirty="0"/>
              <a:t>NAMOH NAMAHA.</a:t>
            </a:r>
            <a:endParaRPr lang="es-CO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265E-6 L -0.00399 0.4184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70" grpId="0"/>
      <p:bldP spid="16487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THREE MANTRAS OF SAHASRARA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2349500"/>
            <a:ext cx="6842125" cy="30956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b="1">
                <a:effectLst/>
              </a:rPr>
              <a:t>2. </a:t>
            </a:r>
            <a:r>
              <a:rPr lang="en-US">
                <a:effectLst/>
              </a:rPr>
              <a:t>OM, TWAMEVA SAKSHAT:</a:t>
            </a:r>
          </a:p>
          <a:p>
            <a:pPr>
              <a:buFont typeface="Wingdings" charset="2"/>
              <a:buNone/>
            </a:pPr>
            <a:r>
              <a:rPr lang="en-US">
                <a:effectLst/>
              </a:rPr>
              <a:t>			      SAKSHAT,</a:t>
            </a:r>
          </a:p>
          <a:p>
            <a:pPr>
              <a:buFont typeface="Wingdings" charset="2"/>
              <a:buNone/>
            </a:pPr>
            <a:r>
              <a:rPr lang="fr-FR">
                <a:effectLst/>
              </a:rPr>
              <a:t>SHRI ADI-SHAKTI MATAJI</a:t>
            </a:r>
            <a:r>
              <a:rPr lang="en-US">
                <a:effectLst/>
              </a:rPr>
              <a:t>,</a:t>
            </a:r>
            <a:r>
              <a:rPr lang="fr-FR">
                <a:effectLst/>
              </a:rPr>
              <a:t> </a:t>
            </a:r>
          </a:p>
          <a:p>
            <a:pPr>
              <a:buFont typeface="Wingdings" charset="2"/>
              <a:buNone/>
            </a:pPr>
            <a:r>
              <a:rPr lang="fr-FR">
                <a:effectLst/>
              </a:rPr>
              <a:t>SHRI NIRMALA DEVI</a:t>
            </a:r>
          </a:p>
          <a:p>
            <a:pPr>
              <a:buFont typeface="Wingdings" charset="2"/>
              <a:buNone/>
            </a:pPr>
            <a:r>
              <a:rPr lang="es-ES_tradnl" i="1">
                <a:effectLst/>
              </a:rPr>
              <a:t>NAMOH NAMAHA.</a:t>
            </a:r>
            <a:endParaRPr lang="en-US" i="1">
              <a:effectLst/>
            </a:endParaRP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1114425" y="2924175"/>
            <a:ext cx="2665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CC"/>
                </a:solidFill>
              </a:rPr>
              <a:t>SHRI KALKI</a:t>
            </a:r>
            <a:endParaRPr lang="es-CO" sz="3200" b="1"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16113"/>
            <a:ext cx="7078662" cy="468153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b="1">
                <a:effectLst/>
              </a:rPr>
              <a:t>3. </a:t>
            </a:r>
            <a:r>
              <a:rPr lang="en-US">
                <a:effectLst/>
              </a:rPr>
              <a:t>OM TWAMEVA SAKSHAT</a:t>
            </a:r>
          </a:p>
          <a:p>
            <a:pPr>
              <a:buFont typeface="Wingdings" charset="2"/>
              <a:buNone/>
            </a:pPr>
            <a:endParaRPr lang="es-ES_tradnl" b="1">
              <a:solidFill>
                <a:srgbClr val="33CCCC"/>
              </a:solidFill>
              <a:effectLst/>
            </a:endParaRPr>
          </a:p>
          <a:p>
            <a:pPr>
              <a:buFont typeface="Wingdings" charset="2"/>
              <a:buNone/>
            </a:pPr>
            <a:endParaRPr lang="en-US" b="1">
              <a:solidFill>
                <a:srgbClr val="33CCCC"/>
              </a:solidFill>
              <a:effectLst/>
            </a:endParaRPr>
          </a:p>
          <a:p>
            <a:pPr>
              <a:buFont typeface="Wingdings" charset="2"/>
              <a:buNone/>
            </a:pPr>
            <a:endParaRPr lang="en-US" b="1">
              <a:solidFill>
                <a:srgbClr val="33CCCC"/>
              </a:solidFill>
              <a:effectLst/>
            </a:endParaRPr>
          </a:p>
          <a:p>
            <a:pPr>
              <a:buFont typeface="Wingdings" charset="2"/>
              <a:buNone/>
            </a:pPr>
            <a:r>
              <a:rPr lang="es-ES_tradnl">
                <a:effectLst/>
              </a:rPr>
              <a:t>MATAJI,</a:t>
            </a:r>
            <a:r>
              <a:rPr lang="es-ES_tradnl">
                <a:solidFill>
                  <a:srgbClr val="33CCCC"/>
                </a:solidFill>
                <a:effectLst/>
              </a:rPr>
              <a:t> </a:t>
            </a:r>
          </a:p>
          <a:p>
            <a:pPr>
              <a:buFont typeface="Wingdings" charset="2"/>
              <a:buNone/>
            </a:pPr>
            <a:r>
              <a:rPr lang="es-ES_tradnl">
                <a:effectLst/>
              </a:rPr>
              <a:t>SHRI NIRMALA DEVI,</a:t>
            </a:r>
            <a:r>
              <a:rPr lang="es-ES_tradnl" i="1">
                <a:effectLst/>
              </a:rPr>
              <a:t>			 </a:t>
            </a:r>
          </a:p>
          <a:p>
            <a:pPr>
              <a:buFont typeface="Wingdings" charset="2"/>
              <a:buNone/>
            </a:pPr>
            <a:r>
              <a:rPr lang="es-ES_tradnl" i="1">
                <a:effectLst/>
              </a:rPr>
              <a:t>NAMOH NAMAHA</a:t>
            </a:r>
            <a:r>
              <a:rPr lang="en-US" i="1">
                <a:effectLst/>
              </a:rPr>
              <a:t>.</a:t>
            </a:r>
            <a:endParaRPr lang="en-US"/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1331913" y="2473325"/>
            <a:ext cx="6697662" cy="17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 dirty="0">
                <a:solidFill>
                  <a:srgbClr val="33CCCC"/>
                </a:solidFill>
              </a:rPr>
              <a:t>SHRI KALKI  SAKSHAT,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3200" b="1" dirty="0">
                <a:solidFill>
                  <a:srgbClr val="33CCCC"/>
                </a:solidFill>
              </a:rPr>
              <a:t>SHRI SAHASRARA SWAMINI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s-ES_tradnl" sz="3200" b="1">
                <a:solidFill>
                  <a:srgbClr val="33CCCC"/>
                </a:solidFill>
              </a:rPr>
              <a:t>MOKSHA PRADAYINI</a:t>
            </a:r>
            <a:endParaRPr lang="es-CO" sz="3200" b="1" dirty="0">
              <a:solidFill>
                <a:srgbClr val="33CCCC"/>
              </a:solidFill>
            </a:endParaRPr>
          </a:p>
        </p:txBody>
      </p:sp>
      <p:sp>
        <p:nvSpPr>
          <p:cNvPr id="167946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THREE MANTRAS OF SAHASRARA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 descr="FOTO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5663" y="0"/>
            <a:ext cx="48926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nda">
  <a:themeElements>
    <a:clrScheme name="Onda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1215</TotalTime>
  <Words>133</Words>
  <Application>Microsoft Macintosh PowerPoint</Application>
  <PresentationFormat>On-screen Show (4:3)</PresentationFormat>
  <Paragraphs>43</Paragraphs>
  <Slides>7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Garamond</vt:lpstr>
      <vt:lpstr>Times</vt:lpstr>
      <vt:lpstr>Wingdings</vt:lpstr>
      <vt:lpstr>Onda</vt:lpstr>
      <vt:lpstr>Chart</vt:lpstr>
      <vt:lpstr>PowerPoint Presentation</vt:lpstr>
      <vt:lpstr>FULL MANTRA AND 3 MAHA-MANTRAS</vt:lpstr>
      <vt:lpstr>MANTRAS STRUCTURE</vt:lpstr>
      <vt:lpstr>THE THREE MANTRAS OF THE SAHASRARA</vt:lpstr>
      <vt:lpstr>THE THREE MANTRAS OF SAHASRARA</vt:lpstr>
      <vt:lpstr>THE THREE MANTRAS OF SAHASRARA</vt:lpstr>
      <vt:lpstr>PowerPoint Presentation</vt:lpstr>
    </vt:vector>
  </TitlesOfParts>
  <Company>Sahaja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DEIDADES Y MANTRAS</dc:title>
  <dc:creator>VND-Colombia</dc:creator>
  <cp:lastModifiedBy>Rafael Reina Camara</cp:lastModifiedBy>
  <cp:revision>210</cp:revision>
  <dcterms:created xsi:type="dcterms:W3CDTF">2017-10-12T11:41:16Z</dcterms:created>
  <dcterms:modified xsi:type="dcterms:W3CDTF">2020-12-11T17:45:59Z</dcterms:modified>
</cp:coreProperties>
</file>