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g25YsFVJy4iQ5P4kh1oGUwyn9N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mruta.org/1983/09/10/seekers-of-joy-rome-1983/" TargetMode="External"/><Relationship Id="rId3" Type="http://schemas.openxmlformats.org/officeDocument/2006/relationships/hyperlink" Target="https://vimeo.com/520115621" TargetMode="External"/><Relationship Id="rId4" Type="http://schemas.openxmlformats.org/officeDocument/2006/relationships/hyperlink" Target="https://www.amruta.org/1991/11/10/diwali-puja-1991/?highlight=Joy"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Char char="•"/>
            </a:pPr>
            <a:r>
              <a:rPr lang="en-GB" sz="1200">
                <a:latin typeface="Calibri"/>
                <a:ea typeface="Calibri"/>
                <a:cs typeface="Calibri"/>
                <a:sym typeface="Calibri"/>
              </a:rPr>
              <a:t>The peace that comes with surrendered action turns to a sense of aliveness when you actually enjoy what you are doing. . </a:t>
            </a:r>
            <a:endParaRPr/>
          </a:p>
          <a:p>
            <a:pPr indent="0" lvl="0" marL="0" rtl="0" algn="l">
              <a:lnSpc>
                <a:spcPct val="100000"/>
              </a:lnSpc>
              <a:spcBef>
                <a:spcPts val="0"/>
              </a:spcBef>
              <a:spcAft>
                <a:spcPts val="0"/>
              </a:spcAft>
              <a:buSzPts val="1400"/>
              <a:buNone/>
            </a:pPr>
            <a:r>
              <a:t/>
            </a:r>
            <a:endParaRPr sz="4000">
              <a:latin typeface="Calibri"/>
              <a:ea typeface="Calibri"/>
              <a:cs typeface="Calibri"/>
              <a:sym typeface="Calibri"/>
            </a:endParaRPr>
          </a:p>
          <a:p>
            <a:pPr indent="0" lvl="0" marL="0" rtl="0" algn="l">
              <a:lnSpc>
                <a:spcPct val="100000"/>
              </a:lnSpc>
              <a:spcBef>
                <a:spcPts val="0"/>
              </a:spcBef>
              <a:spcAft>
                <a:spcPts val="0"/>
              </a:spcAft>
              <a:buSzPts val="1400"/>
              <a:buNone/>
            </a:pPr>
            <a:r>
              <a:rPr lang="en-GB" sz="1200">
                <a:latin typeface="Calibri"/>
                <a:ea typeface="Calibri"/>
                <a:cs typeface="Calibri"/>
                <a:sym typeface="Calibri"/>
              </a:rPr>
              <a:t>Joy is the dynamic aspect of Being. When the creative power of the universe becomes conscious of itself, it manifests as joy. </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GB" sz="1200">
                <a:latin typeface="Calibri"/>
                <a:ea typeface="Calibri"/>
                <a:cs typeface="Calibri"/>
                <a:sym typeface="Calibri"/>
              </a:rPr>
              <a:t>You don’t have to wait for something “meaningful” to come into your life so that you can finally enjoy what you do. There is more meaning in joy than you will ever need. </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GB" sz="1200">
                <a:latin typeface="Calibri"/>
                <a:ea typeface="Calibri"/>
                <a:cs typeface="Calibri"/>
                <a:sym typeface="Calibri"/>
              </a:rPr>
              <a:t>The misperception that joy comes from what you do is normal, and it is also dangerous, because it creates the belief that joy is something that can be derived from something else, such as an activity or thing. </a:t>
            </a:r>
            <a:endParaRPr/>
          </a:p>
          <a:p>
            <a:pPr indent="0" lvl="0" marL="0" rtl="0" algn="l">
              <a:lnSpc>
                <a:spcPct val="100000"/>
              </a:lnSpc>
              <a:spcBef>
                <a:spcPts val="0"/>
              </a:spcBef>
              <a:spcAft>
                <a:spcPts val="0"/>
              </a:spcAft>
              <a:buSzPts val="1400"/>
              <a:buNone/>
            </a:pPr>
            <a:r>
              <a:rPr lang="en-GB" sz="1200">
                <a:latin typeface="Calibri"/>
                <a:ea typeface="Calibri"/>
                <a:cs typeface="Calibri"/>
                <a:sym typeface="Calibri"/>
              </a:rPr>
              <a:t>You then look to the world to bring you joy, happiness. But it cannot do that. This is why many people live in constant frustration. The world is not giving them what they think they need. </a:t>
            </a:r>
            <a:endParaRPr/>
          </a:p>
          <a:p>
            <a:pPr indent="0" lvl="0" marL="0" rtl="0" algn="l">
              <a:lnSpc>
                <a:spcPct val="100000"/>
              </a:lnSpc>
              <a:spcBef>
                <a:spcPts val="0"/>
              </a:spcBef>
              <a:spcAft>
                <a:spcPts val="0"/>
              </a:spcAft>
              <a:buSzPts val="1400"/>
              <a:buNone/>
            </a:pPr>
            <a:r>
              <a:rPr lang="en-GB" sz="1200">
                <a:latin typeface="Calibri"/>
                <a:ea typeface="Calibri"/>
                <a:cs typeface="Calibri"/>
                <a:sym typeface="Calibri"/>
              </a:rPr>
              <a:t>Then what is the relationship between something that you do and the state of joy? You will enjoy any activity in which you are fully present, any activity that is not just a means to an end.</a:t>
            </a:r>
            <a:r>
              <a:rPr lang="en-GB" sz="4000">
                <a:latin typeface="Calibri"/>
                <a:ea typeface="Calibri"/>
                <a:cs typeface="Calibri"/>
                <a:sym typeface="Calibri"/>
              </a:rPr>
              <a:t>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4000">
              <a:latin typeface="Calibri"/>
              <a:ea typeface="Calibri"/>
              <a:cs typeface="Calibri"/>
              <a:sym typeface="Calibri"/>
            </a:endParaRPr>
          </a:p>
          <a:p>
            <a:pPr indent="0" lvl="0" marL="0" rtl="0" algn="l">
              <a:lnSpc>
                <a:spcPct val="100000"/>
              </a:lnSpc>
              <a:spcBef>
                <a:spcPts val="0"/>
              </a:spcBef>
              <a:spcAft>
                <a:spcPts val="0"/>
              </a:spcAft>
              <a:buSzPts val="1400"/>
              <a:buNone/>
            </a:pPr>
            <a:r>
              <a:rPr lang="en-GB" sz="1200">
                <a:latin typeface="Calibri"/>
                <a:ea typeface="Calibri"/>
                <a:cs typeface="Calibri"/>
                <a:sym typeface="Calibri"/>
              </a:rPr>
              <a:t>It isn’t the action you perform that you really enjoy, but the deep sense of aliveness that flows into it. That aliveness is one with who you are. This means that when you enjoy doing something, you are really experiencing the joy of Being in its dynamic aspect</a:t>
            </a:r>
            <a:r>
              <a:rPr lang="en-GB" sz="4000">
                <a:latin typeface="Calibri"/>
                <a:ea typeface="Calibri"/>
                <a:cs typeface="Calibri"/>
                <a:sym typeface="Calibri"/>
              </a:rPr>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latin typeface="Calibri"/>
                <a:ea typeface="Calibri"/>
                <a:cs typeface="Calibri"/>
                <a:sym typeface="Calibri"/>
              </a:rPr>
              <a:t>Enjoyment of what you are doing, combined with a goal or vision that you work toward, becomes enthusiasm. Even though you have a goal, what you are doing in the present moment needs to remain the focal point of your attention; otherwise, you will fall out of alignment with universal purpose. Make sure your vision or goal is not an inflated image of yourself and therefore a concealed form of ego, such as wanting to become a movie star, a famous writer, or a wealthy entrepreneur. Also make sure your goal is not focused on having this or that, such as a mansion by the sea, your own company, or ten million dollars in the bank </a:t>
            </a:r>
            <a:endParaRPr sz="40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GB" sz="1200">
                <a:latin typeface="Calibri"/>
                <a:ea typeface="Calibri"/>
                <a:cs typeface="Calibri"/>
                <a:sym typeface="Calibri"/>
              </a:rPr>
              <a:t>Instead, make sure your goals are dynamic, that is to say, point toward an activity that you are engaged in and through which you are connected to other human beings as well as to the whole. Instead of seeing yourself as a</a:t>
            </a:r>
            <a:endParaRPr/>
          </a:p>
          <a:p>
            <a:pPr indent="0" lvl="0" marL="0" rtl="0" algn="l">
              <a:lnSpc>
                <a:spcPct val="100000"/>
              </a:lnSpc>
              <a:spcBef>
                <a:spcPts val="0"/>
              </a:spcBef>
              <a:spcAft>
                <a:spcPts val="0"/>
              </a:spcAft>
              <a:buSzPts val="1400"/>
              <a:buNone/>
            </a:pPr>
            <a:r>
              <a:rPr lang="en-GB" sz="1200">
                <a:latin typeface="Calibri"/>
                <a:ea typeface="Calibri"/>
                <a:cs typeface="Calibri"/>
                <a:sym typeface="Calibri"/>
              </a:rPr>
              <a:t>famous actor and writer and so on, see yourself inspiring countless people with your work and enriching their lives. Feel how that activity enriches or deepens not only your life but that of countless others. Feel yourself being an</a:t>
            </a:r>
            <a:endParaRPr/>
          </a:p>
          <a:p>
            <a:pPr indent="0" lvl="0" marL="0" rtl="0" algn="l">
              <a:lnSpc>
                <a:spcPct val="100000"/>
              </a:lnSpc>
              <a:spcBef>
                <a:spcPts val="0"/>
              </a:spcBef>
              <a:spcAft>
                <a:spcPts val="0"/>
              </a:spcAft>
              <a:buSzPts val="1400"/>
              <a:buNone/>
            </a:pPr>
            <a:r>
              <a:rPr lang="en-GB" sz="1200">
                <a:latin typeface="Calibri"/>
                <a:ea typeface="Calibri"/>
                <a:cs typeface="Calibri"/>
                <a:sym typeface="Calibri"/>
              </a:rPr>
              <a:t>opening through which energy flows from the unmanifested Source of all life through you for the benefit of all.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GB" sz="1500">
                <a:latin typeface="Arial"/>
                <a:ea typeface="Arial"/>
                <a:cs typeface="Arial"/>
                <a:sym typeface="Arial"/>
              </a:rPr>
              <a:t>1983-09-10 Seekers of Joy, Rome, Italy</a:t>
            </a:r>
            <a:r>
              <a:rPr lang="en-GB" sz="1500">
                <a:latin typeface="Arial"/>
                <a:ea typeface="Arial"/>
                <a:cs typeface="Arial"/>
                <a:sym typeface="Arial"/>
              </a:rPr>
              <a:t>, 97' </a:t>
            </a:r>
            <a:endParaRPr sz="1800"/>
          </a:p>
          <a:p>
            <a:pPr indent="0" lvl="0" marL="0" rtl="0" algn="l">
              <a:lnSpc>
                <a:spcPct val="90000"/>
              </a:lnSpc>
              <a:spcBef>
                <a:spcPts val="0"/>
              </a:spcBef>
              <a:spcAft>
                <a:spcPts val="0"/>
              </a:spcAft>
              <a:buClr>
                <a:schemeClr val="dk1"/>
              </a:buClr>
              <a:buSzPts val="1100"/>
              <a:buFont typeface="Arial"/>
              <a:buNone/>
            </a:pPr>
            <a:r>
              <a:rPr lang="en-GB" sz="2000"/>
              <a:t>Excerpt: play from “The third nature of your spirit is joy.” 46.37 to end.</a:t>
            </a:r>
            <a:endParaRPr sz="2000"/>
          </a:p>
          <a:p>
            <a:pPr indent="0" lvl="0" marL="0" rtl="0" algn="l">
              <a:lnSpc>
                <a:spcPct val="90000"/>
              </a:lnSpc>
              <a:spcBef>
                <a:spcPts val="0"/>
              </a:spcBef>
              <a:spcAft>
                <a:spcPts val="0"/>
              </a:spcAft>
              <a:buClr>
                <a:schemeClr val="dk1"/>
              </a:buClr>
              <a:buSzPts val="1100"/>
              <a:buFont typeface="Arial"/>
              <a:buNone/>
            </a:pPr>
            <a:r>
              <a:t/>
            </a:r>
            <a:endParaRPr sz="2000"/>
          </a:p>
          <a:p>
            <a:pPr indent="0" lvl="0" marL="0" rtl="0" algn="l">
              <a:lnSpc>
                <a:spcPct val="90000"/>
              </a:lnSpc>
              <a:spcBef>
                <a:spcPts val="0"/>
              </a:spcBef>
              <a:spcAft>
                <a:spcPts val="0"/>
              </a:spcAft>
              <a:buClr>
                <a:schemeClr val="dk1"/>
              </a:buClr>
              <a:buSzPts val="1100"/>
              <a:buFont typeface="Arial"/>
              <a:buNone/>
            </a:pPr>
            <a:r>
              <a:rPr lang="en-GB" sz="1800"/>
              <a:t>Link to full talk:</a:t>
            </a:r>
            <a:endParaRPr sz="1500">
              <a:latin typeface="Arial"/>
              <a:ea typeface="Arial"/>
              <a:cs typeface="Arial"/>
              <a:sym typeface="Arial"/>
            </a:endParaRPr>
          </a:p>
          <a:p>
            <a:pPr indent="0" lvl="0" marL="0" rtl="0" algn="l">
              <a:lnSpc>
                <a:spcPct val="9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90000"/>
              </a:lnSpc>
              <a:spcBef>
                <a:spcPts val="0"/>
              </a:spcBef>
              <a:spcAft>
                <a:spcPts val="0"/>
              </a:spcAft>
              <a:buClr>
                <a:schemeClr val="dk1"/>
              </a:buClr>
              <a:buSzPts val="1100"/>
              <a:buFont typeface="Arial"/>
              <a:buNone/>
            </a:pPr>
            <a:r>
              <a:rPr lang="en-GB" u="sng">
                <a:solidFill>
                  <a:srgbClr val="0000FF"/>
                </a:solidFill>
                <a:latin typeface="Arial"/>
                <a:ea typeface="Arial"/>
                <a:cs typeface="Arial"/>
                <a:sym typeface="Arial"/>
                <a:hlinkClick r:id="rId2">
                  <a:extLst>
                    <a:ext uri="{A12FA001-AC4F-418D-AE19-62706E023703}">
                      <ahyp:hlinkClr val="tx"/>
                    </a:ext>
                  </a:extLst>
                </a:hlinkClick>
              </a:rPr>
              <a:t>https://www.amruta.org/1983/09/10/seekers-of-joy-rome-1983/</a:t>
            </a:r>
            <a:endParaRPr sz="1500"/>
          </a:p>
          <a:p>
            <a:pPr indent="0" lvl="0" marL="0" rtl="0" algn="l">
              <a:lnSpc>
                <a:spcPct val="90000"/>
              </a:lnSpc>
              <a:spcBef>
                <a:spcPts val="0"/>
              </a:spcBef>
              <a:spcAft>
                <a:spcPts val="0"/>
              </a:spcAft>
              <a:buClr>
                <a:schemeClr val="dk1"/>
              </a:buClr>
              <a:buSzPts val="1100"/>
              <a:buFont typeface="Arial"/>
              <a:buNone/>
            </a:pPr>
            <a:r>
              <a:t/>
            </a:r>
            <a:endParaRPr sz="1500"/>
          </a:p>
          <a:p>
            <a:pPr indent="0" lvl="0" marL="0" rtl="0" algn="l">
              <a:lnSpc>
                <a:spcPct val="80000"/>
              </a:lnSpc>
              <a:spcBef>
                <a:spcPts val="700"/>
              </a:spcBef>
              <a:spcAft>
                <a:spcPts val="0"/>
              </a:spcAft>
              <a:buClr>
                <a:schemeClr val="dk1"/>
              </a:buClr>
              <a:buSzPts val="1100"/>
              <a:buFont typeface="Arial"/>
              <a:buNone/>
            </a:pPr>
            <a:r>
              <a:rPr lang="en-GB" sz="2000"/>
              <a:t>And another talk on Joy:</a:t>
            </a:r>
            <a:endParaRPr sz="2000"/>
          </a:p>
          <a:p>
            <a:pPr indent="0" lvl="0" marL="0" rtl="0" algn="l">
              <a:lnSpc>
                <a:spcPct val="80000"/>
              </a:lnSpc>
              <a:spcBef>
                <a:spcPts val="700"/>
              </a:spcBef>
              <a:spcAft>
                <a:spcPts val="0"/>
              </a:spcAft>
              <a:buClr>
                <a:schemeClr val="dk1"/>
              </a:buClr>
              <a:buSzPts val="1100"/>
              <a:buFont typeface="Arial"/>
              <a:buNone/>
            </a:pPr>
            <a:r>
              <a:rPr lang="en-GB" sz="2000" u="sng">
                <a:solidFill>
                  <a:srgbClr val="0000FF"/>
                </a:solidFill>
                <a:hlinkClick r:id="rId3">
                  <a:extLst>
                    <a:ext uri="{A12FA001-AC4F-418D-AE19-62706E023703}">
                      <ahyp:hlinkClr val="tx"/>
                    </a:ext>
                  </a:extLst>
                </a:hlinkClick>
              </a:rPr>
              <a:t>https://vimeo.com/520115621</a:t>
            </a:r>
            <a:endParaRPr sz="1500"/>
          </a:p>
          <a:p>
            <a:pPr indent="0" lvl="0" marL="0" rtl="0" algn="l">
              <a:lnSpc>
                <a:spcPct val="90000"/>
              </a:lnSpc>
              <a:spcBef>
                <a:spcPts val="0"/>
              </a:spcBef>
              <a:spcAft>
                <a:spcPts val="0"/>
              </a:spcAft>
              <a:buClr>
                <a:schemeClr val="dk1"/>
              </a:buClr>
              <a:buSzPts val="1100"/>
              <a:buFont typeface="Arial"/>
              <a:buNone/>
            </a:pPr>
            <a:r>
              <a:t/>
            </a:r>
            <a:endParaRPr sz="1500"/>
          </a:p>
          <a:p>
            <a:pPr indent="0" lvl="0" marL="0" rtl="0" algn="l">
              <a:lnSpc>
                <a:spcPct val="90000"/>
              </a:lnSpc>
              <a:spcBef>
                <a:spcPts val="0"/>
              </a:spcBef>
              <a:spcAft>
                <a:spcPts val="0"/>
              </a:spcAft>
              <a:buClr>
                <a:schemeClr val="dk1"/>
              </a:buClr>
              <a:buSzPts val="1100"/>
              <a:buFont typeface="Arial"/>
              <a:buNone/>
            </a:pPr>
            <a:r>
              <a:rPr lang="en-GB" sz="1500"/>
              <a:t>Another talk on Joy: </a:t>
            </a:r>
            <a:endParaRPr sz="1500"/>
          </a:p>
          <a:p>
            <a:pPr indent="0" lvl="0" marL="0" rtl="0" algn="l">
              <a:lnSpc>
                <a:spcPct val="90000"/>
              </a:lnSpc>
              <a:spcBef>
                <a:spcPts val="0"/>
              </a:spcBef>
              <a:spcAft>
                <a:spcPts val="0"/>
              </a:spcAft>
              <a:buClr>
                <a:schemeClr val="dk1"/>
              </a:buClr>
              <a:buSzPts val="1100"/>
              <a:buFont typeface="Arial"/>
              <a:buNone/>
            </a:pPr>
            <a:r>
              <a:t/>
            </a:r>
            <a:endParaRPr sz="100"/>
          </a:p>
          <a:p>
            <a:pPr indent="0" lvl="0" marL="0" rtl="0" algn="l">
              <a:lnSpc>
                <a:spcPct val="90000"/>
              </a:lnSpc>
              <a:spcBef>
                <a:spcPts val="0"/>
              </a:spcBef>
              <a:spcAft>
                <a:spcPts val="0"/>
              </a:spcAft>
              <a:buClr>
                <a:schemeClr val="dk1"/>
              </a:buClr>
              <a:buSzPts val="1100"/>
              <a:buFont typeface="Arial"/>
              <a:buNone/>
            </a:pPr>
            <a:r>
              <a:t/>
            </a:r>
            <a:endParaRPr sz="100"/>
          </a:p>
          <a:p>
            <a:pPr indent="0" lvl="0" marL="0" rtl="0" algn="l">
              <a:lnSpc>
                <a:spcPct val="90000"/>
              </a:lnSpc>
              <a:spcBef>
                <a:spcPts val="0"/>
              </a:spcBef>
              <a:spcAft>
                <a:spcPts val="0"/>
              </a:spcAft>
              <a:buClr>
                <a:schemeClr val="dk1"/>
              </a:buClr>
              <a:buSzPts val="1100"/>
              <a:buFont typeface="Arial"/>
              <a:buNone/>
            </a:pPr>
            <a:r>
              <a:t/>
            </a:r>
            <a:endParaRPr sz="100"/>
          </a:p>
          <a:p>
            <a:pPr indent="0" lvl="0" marL="0" rtl="0" algn="l">
              <a:lnSpc>
                <a:spcPct val="90000"/>
              </a:lnSpc>
              <a:spcBef>
                <a:spcPts val="0"/>
              </a:spcBef>
              <a:spcAft>
                <a:spcPts val="0"/>
              </a:spcAft>
              <a:buClr>
                <a:schemeClr val="dk1"/>
              </a:buClr>
              <a:buSzPts val="1100"/>
              <a:buFont typeface="Arial"/>
              <a:buNone/>
            </a:pPr>
            <a:r>
              <a:t/>
            </a:r>
            <a:endParaRPr sz="100"/>
          </a:p>
          <a:p>
            <a:pPr indent="0" lvl="0" marL="0" rtl="0" algn="l">
              <a:lnSpc>
                <a:spcPct val="90000"/>
              </a:lnSpc>
              <a:spcBef>
                <a:spcPts val="0"/>
              </a:spcBef>
              <a:spcAft>
                <a:spcPts val="0"/>
              </a:spcAft>
              <a:buClr>
                <a:schemeClr val="dk1"/>
              </a:buClr>
              <a:buSzPts val="1100"/>
              <a:buFont typeface="Arial"/>
              <a:buNone/>
            </a:pPr>
            <a:r>
              <a:rPr lang="en-GB" sz="2000" u="sng">
                <a:solidFill>
                  <a:srgbClr val="0000FF"/>
                </a:solidFill>
                <a:hlinkClick r:id="rId4">
                  <a:extLst>
                    <a:ext uri="{A12FA001-AC4F-418D-AE19-62706E023703}">
                      <ahyp:hlinkClr val="tx"/>
                    </a:ext>
                  </a:extLst>
                </a:hlinkClick>
              </a:rPr>
              <a:t>https://www.amruta.org/1991/11/10/diwali-puja-1991/?highlight=Joy</a:t>
            </a:r>
            <a:endParaRPr sz="2000"/>
          </a:p>
          <a:p>
            <a:pPr indent="-139700" lvl="0" marL="342900" rtl="0" algn="l">
              <a:lnSpc>
                <a:spcPct val="80000"/>
              </a:lnSpc>
              <a:spcBef>
                <a:spcPts val="700"/>
              </a:spcBef>
              <a:spcAft>
                <a:spcPts val="0"/>
              </a:spcAft>
              <a:buClr>
                <a:schemeClr val="dk1"/>
              </a:buClr>
              <a:buSzPts val="1100"/>
              <a:buFont typeface="Arial"/>
              <a:buNone/>
            </a:pPr>
            <a:r>
              <a:t/>
            </a:r>
            <a:endParaRPr sz="2000"/>
          </a:p>
          <a:p>
            <a:pPr indent="-266700" lvl="0" marL="342900" rtl="0" algn="l">
              <a:lnSpc>
                <a:spcPct val="80000"/>
              </a:lnSpc>
              <a:spcBef>
                <a:spcPts val="700"/>
              </a:spcBef>
              <a:spcAft>
                <a:spcPts val="0"/>
              </a:spcAft>
              <a:buClr>
                <a:schemeClr val="dk1"/>
              </a:buClr>
              <a:buSzPts val="2000"/>
              <a:buChar char="•"/>
            </a:pPr>
            <a:r>
              <a:rPr lang="en-GB" sz="2000"/>
              <a:t>Diwali Puja 1991.</a:t>
            </a:r>
            <a:br>
              <a:rPr lang="en-GB" sz="2000"/>
            </a:br>
            <a:endParaRPr sz="2000"/>
          </a:p>
          <a:p>
            <a:pPr indent="-266700" lvl="0" marL="342900" rtl="0" algn="l">
              <a:lnSpc>
                <a:spcPct val="80000"/>
              </a:lnSpc>
              <a:spcBef>
                <a:spcPts val="700"/>
              </a:spcBef>
              <a:spcAft>
                <a:spcPts val="0"/>
              </a:spcAft>
              <a:buClr>
                <a:schemeClr val="dk1"/>
              </a:buClr>
              <a:buSzPts val="2000"/>
              <a:buChar char="•"/>
            </a:pPr>
            <a:r>
              <a:rPr lang="en-GB" sz="2000"/>
              <a:t>Play from 26.10 ("We harm ourselves more than anybody else can sometimes”) </a:t>
            </a:r>
            <a:br>
              <a:rPr lang="en-GB" sz="2000"/>
            </a:br>
            <a:r>
              <a:rPr lang="en-GB" sz="2000"/>
              <a:t>until 38.10 (“And when you start thinking like that I mean you start becoming smaller and smaller and smaller and smaller, the lotus collapses. I mean, it is so great to think of others”).</a:t>
            </a:r>
            <a:endParaRPr/>
          </a:p>
        </p:txBody>
      </p:sp>
      <p:sp>
        <p:nvSpPr>
          <p:cNvPr id="230" name="Google Shape;23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457200" lvl="1" marL="457200" rtl="0" algn="l">
              <a:lnSpc>
                <a:spcPct val="100000"/>
              </a:lnSpc>
              <a:spcBef>
                <a:spcPts val="0"/>
              </a:spcBef>
              <a:spcAft>
                <a:spcPts val="0"/>
              </a:spcAft>
              <a:buSzPts val="1400"/>
              <a:buNone/>
            </a:pPr>
            <a:r>
              <a:rPr lang="en-GB" sz="2800">
                <a:latin typeface="Calibri"/>
                <a:ea typeface="Calibri"/>
                <a:cs typeface="Calibri"/>
                <a:sym typeface="Calibri"/>
              </a:rPr>
              <a:t>Finding and living in alignment with the inner purpose is the foundation for fulfilling your outer purpose. </a:t>
            </a:r>
            <a:endParaRPr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457200" lvl="1" marL="457200" rtl="0" algn="l">
              <a:lnSpc>
                <a:spcPct val="100000"/>
              </a:lnSpc>
              <a:spcBef>
                <a:spcPts val="0"/>
              </a:spcBef>
              <a:spcAft>
                <a:spcPts val="0"/>
              </a:spcAft>
              <a:buSzPts val="1400"/>
              <a:buNone/>
            </a:pPr>
            <a:r>
              <a:rPr lang="en-GB" sz="2800">
                <a:latin typeface="Calibri"/>
                <a:ea typeface="Calibri"/>
                <a:cs typeface="Calibri"/>
                <a:sym typeface="Calibri"/>
              </a:rPr>
              <a:t>Finding and living in alignment with the inner purpose is the foundation for fulfilling your outer purpose. </a:t>
            </a:r>
            <a:endParaRPr sz="120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Focus on outer purpose – need to find our inner purpose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From the TV series, Salvation</a:t>
            </a:r>
            <a:endParaRPr/>
          </a:p>
        </p:txBody>
      </p:sp>
      <p:sp>
        <p:nvSpPr>
          <p:cNvPr id="159" name="Google Shape;15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marR="0" rtl="0" algn="l">
              <a:lnSpc>
                <a:spcPct val="125000"/>
              </a:lnSpc>
              <a:spcBef>
                <a:spcPts val="0"/>
              </a:spcBef>
              <a:spcAft>
                <a:spcPts val="0"/>
              </a:spcAft>
              <a:buClr>
                <a:srgbClr val="2348B5"/>
              </a:buClr>
              <a:buSzPts val="1200"/>
              <a:buFont typeface="Calibri"/>
              <a:buNone/>
            </a:pPr>
            <a:r>
              <a:rPr lang="en-GB" sz="1200">
                <a:solidFill>
                  <a:srgbClr val="2348B5"/>
                </a:solidFill>
              </a:rPr>
              <a:t>When the Kundalini rises it touches the seat of the Spirit in the fontanel and you feel the cool breeze from your head. </a:t>
            </a:r>
            <a:endParaRPr/>
          </a:p>
          <a:p>
            <a:pPr indent="0" lvl="0" marL="0" marR="0" rtl="0" algn="l">
              <a:lnSpc>
                <a:spcPct val="125000"/>
              </a:lnSpc>
              <a:spcBef>
                <a:spcPts val="0"/>
              </a:spcBef>
              <a:spcAft>
                <a:spcPts val="0"/>
              </a:spcAft>
              <a:buClr>
                <a:srgbClr val="2348B5"/>
              </a:buClr>
              <a:buSzPts val="1200"/>
              <a:buFont typeface="Calibri"/>
              <a:buNone/>
            </a:pPr>
            <a:r>
              <a:rPr lang="en-GB" sz="1200">
                <a:solidFill>
                  <a:srgbClr val="2348B5"/>
                </a:solidFill>
              </a:rPr>
              <a:t>Bringing the Spirit to the brain = enlightenment.</a:t>
            </a:r>
            <a:endParaRPr/>
          </a:p>
          <a:p>
            <a:pPr indent="0" lvl="0" marL="0" rtl="0" algn="l">
              <a:lnSpc>
                <a:spcPct val="80000"/>
              </a:lnSpc>
              <a:spcBef>
                <a:spcPts val="0"/>
              </a:spcBef>
              <a:spcAft>
                <a:spcPts val="0"/>
              </a:spcAft>
              <a:buSzPts val="1400"/>
              <a:buNone/>
            </a:pPr>
            <a:r>
              <a:rPr lang="en-GB" sz="1600">
                <a:latin typeface="Arial"/>
                <a:ea typeface="Arial"/>
                <a:cs typeface="Arial"/>
                <a:sym typeface="Arial"/>
              </a:rPr>
              <a:t>Spirit = </a:t>
            </a:r>
            <a:endParaRPr/>
          </a:p>
          <a:p>
            <a:pPr indent="0" lvl="0" marL="0" rtl="0" algn="l">
              <a:lnSpc>
                <a:spcPct val="80000"/>
              </a:lnSpc>
              <a:spcBef>
                <a:spcPts val="0"/>
              </a:spcBef>
              <a:spcAft>
                <a:spcPts val="0"/>
              </a:spcAft>
              <a:buClr>
                <a:schemeClr val="dk1"/>
              </a:buClr>
              <a:buSzPts val="1600"/>
              <a:buFont typeface="Noto Sans Symbols"/>
              <a:buNone/>
            </a:pPr>
            <a:r>
              <a:rPr lang="en-GB" sz="1600">
                <a:latin typeface="Arial"/>
                <a:ea typeface="Arial"/>
                <a:cs typeface="Arial"/>
                <a:sym typeface="Arial"/>
              </a:rPr>
              <a:t>	° the divine (God) in us</a:t>
            </a:r>
            <a:endParaRPr/>
          </a:p>
          <a:p>
            <a:pPr indent="0" lvl="0" marL="0" marR="0" rtl="0" algn="l">
              <a:lnSpc>
                <a:spcPct val="80000"/>
              </a:lnSpc>
              <a:spcBef>
                <a:spcPts val="480"/>
              </a:spcBef>
              <a:spcAft>
                <a:spcPts val="0"/>
              </a:spcAft>
              <a:buClr>
                <a:schemeClr val="dk1"/>
              </a:buClr>
              <a:buSzPts val="1600"/>
              <a:buFont typeface="Noto Sans Symbols"/>
              <a:buNone/>
            </a:pPr>
            <a:r>
              <a:rPr lang="en-GB" sz="1600">
                <a:solidFill>
                  <a:schemeClr val="dk1"/>
                </a:solidFill>
                <a:latin typeface="Arial"/>
                <a:ea typeface="Arial"/>
                <a:cs typeface="Arial"/>
                <a:sym typeface="Arial"/>
              </a:rPr>
              <a:t>	🡪 we identify ourselves with that which is divine</a:t>
            </a:r>
            <a:endParaRPr sz="1600">
              <a:solidFill>
                <a:schemeClr val="dk1"/>
              </a:solidFill>
              <a:latin typeface="Arial"/>
              <a:ea typeface="Arial"/>
              <a:cs typeface="Arial"/>
              <a:sym typeface="Arial"/>
            </a:endParaRPr>
          </a:p>
          <a:p>
            <a:pPr indent="0" lvl="0" marL="0" rtl="0" algn="l">
              <a:lnSpc>
                <a:spcPct val="80000"/>
              </a:lnSpc>
              <a:spcBef>
                <a:spcPts val="0"/>
              </a:spcBef>
              <a:spcAft>
                <a:spcPts val="0"/>
              </a:spcAft>
              <a:buClr>
                <a:schemeClr val="dk1"/>
              </a:buClr>
              <a:buSzPts val="1600"/>
              <a:buFont typeface="Noto Sans Symbols"/>
              <a:buNone/>
            </a:pPr>
            <a:r>
              <a:rPr lang="en-GB" sz="1600">
                <a:latin typeface="Arial"/>
                <a:ea typeface="Arial"/>
                <a:cs typeface="Arial"/>
                <a:sym typeface="Arial"/>
              </a:rPr>
              <a:t>	</a:t>
            </a:r>
            <a:endParaRPr/>
          </a:p>
          <a:p>
            <a:pPr indent="0" lvl="0" marL="0" rtl="0" algn="l">
              <a:lnSpc>
                <a:spcPct val="80000"/>
              </a:lnSpc>
              <a:spcBef>
                <a:spcPts val="0"/>
              </a:spcBef>
              <a:spcAft>
                <a:spcPts val="0"/>
              </a:spcAft>
              <a:buClr>
                <a:schemeClr val="dk1"/>
              </a:buClr>
              <a:buSzPts val="1200"/>
              <a:buFont typeface="Noto Sans Symbols"/>
              <a:buNone/>
            </a:pPr>
            <a:r>
              <a:rPr lang="en-GB" sz="1200">
                <a:latin typeface="Arial"/>
                <a:ea typeface="Arial"/>
                <a:cs typeface="Arial"/>
                <a:sym typeface="Arial"/>
              </a:rPr>
              <a:t>° the original source of life in us and in the Universe</a:t>
            </a:r>
            <a:endParaRPr sz="1200">
              <a:latin typeface="Arial"/>
              <a:ea typeface="Arial"/>
              <a:cs typeface="Arial"/>
              <a:sym typeface="Arial"/>
            </a:endParaRPr>
          </a:p>
          <a:p>
            <a:pPr indent="0" lvl="0" marL="0" rtl="0" algn="l">
              <a:lnSpc>
                <a:spcPct val="80000"/>
              </a:lnSpc>
              <a:spcBef>
                <a:spcPts val="0"/>
              </a:spcBef>
              <a:spcAft>
                <a:spcPts val="0"/>
              </a:spcAft>
              <a:buClr>
                <a:schemeClr val="dk1"/>
              </a:buClr>
              <a:buSzPts val="1200"/>
              <a:buFont typeface="Noto Sans Symbols"/>
              <a:buNone/>
            </a:pPr>
            <a:r>
              <a:rPr lang="en-GB" sz="1200">
                <a:latin typeface="Arial"/>
                <a:ea typeface="Arial"/>
                <a:cs typeface="Arial"/>
                <a:sym typeface="Arial"/>
              </a:rPr>
              <a:t>	° a pure state of being, pure consciousness	</a:t>
            </a:r>
            <a:endParaRPr/>
          </a:p>
          <a:p>
            <a:pPr indent="0" lvl="0" marL="0" rtl="0" algn="l">
              <a:lnSpc>
                <a:spcPct val="80000"/>
              </a:lnSpc>
              <a:spcBef>
                <a:spcPts val="0"/>
              </a:spcBef>
              <a:spcAft>
                <a:spcPts val="0"/>
              </a:spcAft>
              <a:buClr>
                <a:schemeClr val="dk1"/>
              </a:buClr>
              <a:buSzPts val="1200"/>
              <a:buFont typeface="Noto Sans Symbols"/>
              <a:buNone/>
            </a:pPr>
            <a:r>
              <a:rPr lang="en-GB" sz="1200">
                <a:latin typeface="Arial"/>
                <a:ea typeface="Arial"/>
                <a:cs typeface="Arial"/>
                <a:sym typeface="Arial"/>
              </a:rPr>
              <a:t>	° the silent witness of all our experiences</a:t>
            </a:r>
            <a:endParaRPr/>
          </a:p>
          <a:p>
            <a:pPr indent="0" lvl="0" marL="0" rtl="0" algn="l">
              <a:lnSpc>
                <a:spcPct val="80000"/>
              </a:lnSpc>
              <a:spcBef>
                <a:spcPts val="0"/>
              </a:spcBef>
              <a:spcAft>
                <a:spcPts val="0"/>
              </a:spcAft>
              <a:buClr>
                <a:schemeClr val="dk1"/>
              </a:buClr>
              <a:buSzPts val="1200"/>
              <a:buFont typeface="Noto Sans Symbols"/>
              <a:buNone/>
            </a:pPr>
            <a:r>
              <a:t/>
            </a:r>
            <a:endParaRPr sz="1200">
              <a:latin typeface="Arial"/>
              <a:ea typeface="Arial"/>
              <a:cs typeface="Arial"/>
              <a:sym typeface="Arial"/>
            </a:endParaRPr>
          </a:p>
          <a:p>
            <a:pPr indent="0" lvl="0" marL="0" rtl="0" algn="l">
              <a:lnSpc>
                <a:spcPct val="80000"/>
              </a:lnSpc>
              <a:spcBef>
                <a:spcPts val="0"/>
              </a:spcBef>
              <a:spcAft>
                <a:spcPts val="0"/>
              </a:spcAft>
              <a:buClr>
                <a:schemeClr val="dk1"/>
              </a:buClr>
              <a:buSzPts val="1200"/>
              <a:buFont typeface="Noto Sans Symbols"/>
              <a:buNone/>
            </a:pPr>
            <a:r>
              <a:rPr lang="en-GB" sz="1200">
                <a:latin typeface="Arial"/>
                <a:ea typeface="Arial"/>
                <a:cs typeface="Arial"/>
                <a:sym typeface="Arial"/>
              </a:rPr>
              <a:t>The Kundalini is the Holy Ghost</a:t>
            </a:r>
            <a:endParaRPr sz="1200">
              <a:solidFill>
                <a:srgbClr val="2348B5"/>
              </a:solidFill>
            </a:endParaRPr>
          </a:p>
          <a:p>
            <a:pPr indent="0" lvl="0" marL="0" marR="0" rtl="0" algn="l">
              <a:lnSpc>
                <a:spcPct val="125000"/>
              </a:lnSpc>
              <a:spcBef>
                <a:spcPts val="0"/>
              </a:spcBef>
              <a:spcAft>
                <a:spcPts val="0"/>
              </a:spcAft>
              <a:buClr>
                <a:schemeClr val="dk1"/>
              </a:buClr>
              <a:buSzPts val="1200"/>
              <a:buFont typeface="Calibri"/>
              <a:buNone/>
            </a:pPr>
            <a:r>
              <a:t/>
            </a:r>
            <a:endParaRPr sz="1200">
              <a:solidFill>
                <a:srgbClr val="2348B5"/>
              </a:solidFill>
            </a:endParaRPr>
          </a:p>
          <a:p>
            <a:pPr indent="0" lvl="0" marL="0" rtl="0" algn="l">
              <a:lnSpc>
                <a:spcPct val="100000"/>
              </a:lnSpc>
              <a:spcBef>
                <a:spcPts val="0"/>
              </a:spcBef>
              <a:spcAft>
                <a:spcPts val="0"/>
              </a:spcAft>
              <a:buSzPts val="1400"/>
              <a:buNone/>
            </a:pPr>
            <a:r>
              <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71" name="Google Shape;17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marR="0" rtl="0" algn="l">
              <a:lnSpc>
                <a:spcPct val="125000"/>
              </a:lnSpc>
              <a:spcBef>
                <a:spcPts val="0"/>
              </a:spcBef>
              <a:spcAft>
                <a:spcPts val="0"/>
              </a:spcAft>
              <a:buClr>
                <a:srgbClr val="2348B5"/>
              </a:buClr>
              <a:buSzPts val="1200"/>
              <a:buFont typeface="Calibri"/>
              <a:buNone/>
            </a:pPr>
            <a:r>
              <a:rPr lang="en-GB" sz="1200">
                <a:solidFill>
                  <a:srgbClr val="2348B5"/>
                </a:solidFill>
              </a:rPr>
              <a:t>When the Kundalini rises it touches the seat of the Spirit in the fontanel and you feel the cool breeze from your head. </a:t>
            </a:r>
            <a:endParaRPr/>
          </a:p>
          <a:p>
            <a:pPr indent="0" lvl="0" marL="0" marR="0" rtl="0" algn="l">
              <a:lnSpc>
                <a:spcPct val="125000"/>
              </a:lnSpc>
              <a:spcBef>
                <a:spcPts val="0"/>
              </a:spcBef>
              <a:spcAft>
                <a:spcPts val="0"/>
              </a:spcAft>
              <a:buClr>
                <a:srgbClr val="2348B5"/>
              </a:buClr>
              <a:buSzPts val="1200"/>
              <a:buFont typeface="Calibri"/>
              <a:buNone/>
            </a:pPr>
            <a:r>
              <a:rPr lang="en-GB" sz="1200">
                <a:solidFill>
                  <a:srgbClr val="2348B5"/>
                </a:solidFill>
              </a:rPr>
              <a:t>Bringing the Spirit to the brain = enlightenment.</a:t>
            </a:r>
            <a:endParaRPr/>
          </a:p>
          <a:p>
            <a:pPr indent="0" lvl="0" marL="0" rtl="0" algn="l">
              <a:lnSpc>
                <a:spcPct val="80000"/>
              </a:lnSpc>
              <a:spcBef>
                <a:spcPts val="0"/>
              </a:spcBef>
              <a:spcAft>
                <a:spcPts val="0"/>
              </a:spcAft>
              <a:buSzPts val="1400"/>
              <a:buNone/>
            </a:pPr>
            <a:r>
              <a:rPr lang="en-GB" sz="1600">
                <a:latin typeface="Arial"/>
                <a:ea typeface="Arial"/>
                <a:cs typeface="Arial"/>
                <a:sym typeface="Arial"/>
              </a:rPr>
              <a:t>Spirit = </a:t>
            </a:r>
            <a:endParaRPr/>
          </a:p>
          <a:p>
            <a:pPr indent="0" lvl="0" marL="0" rtl="0" algn="l">
              <a:lnSpc>
                <a:spcPct val="80000"/>
              </a:lnSpc>
              <a:spcBef>
                <a:spcPts val="0"/>
              </a:spcBef>
              <a:spcAft>
                <a:spcPts val="0"/>
              </a:spcAft>
              <a:buClr>
                <a:schemeClr val="dk1"/>
              </a:buClr>
              <a:buSzPts val="1600"/>
              <a:buFont typeface="Noto Sans Symbols"/>
              <a:buNone/>
            </a:pPr>
            <a:r>
              <a:rPr lang="en-GB" sz="1600">
                <a:latin typeface="Arial"/>
                <a:ea typeface="Arial"/>
                <a:cs typeface="Arial"/>
                <a:sym typeface="Arial"/>
              </a:rPr>
              <a:t>	° the divine (God) in us</a:t>
            </a:r>
            <a:endParaRPr/>
          </a:p>
          <a:p>
            <a:pPr indent="0" lvl="0" marL="0" marR="0" rtl="0" algn="l">
              <a:lnSpc>
                <a:spcPct val="80000"/>
              </a:lnSpc>
              <a:spcBef>
                <a:spcPts val="480"/>
              </a:spcBef>
              <a:spcAft>
                <a:spcPts val="0"/>
              </a:spcAft>
              <a:buClr>
                <a:schemeClr val="dk1"/>
              </a:buClr>
              <a:buSzPts val="1600"/>
              <a:buFont typeface="Noto Sans Symbols"/>
              <a:buNone/>
            </a:pPr>
            <a:r>
              <a:rPr lang="en-GB" sz="1600">
                <a:solidFill>
                  <a:schemeClr val="dk1"/>
                </a:solidFill>
                <a:latin typeface="Arial"/>
                <a:ea typeface="Arial"/>
                <a:cs typeface="Arial"/>
                <a:sym typeface="Arial"/>
              </a:rPr>
              <a:t>	🡪 we identify ourselves with that which is divine</a:t>
            </a:r>
            <a:endParaRPr sz="1600">
              <a:solidFill>
                <a:schemeClr val="dk1"/>
              </a:solidFill>
              <a:latin typeface="Arial"/>
              <a:ea typeface="Arial"/>
              <a:cs typeface="Arial"/>
              <a:sym typeface="Arial"/>
            </a:endParaRPr>
          </a:p>
          <a:p>
            <a:pPr indent="0" lvl="0" marL="0" rtl="0" algn="l">
              <a:lnSpc>
                <a:spcPct val="80000"/>
              </a:lnSpc>
              <a:spcBef>
                <a:spcPts val="0"/>
              </a:spcBef>
              <a:spcAft>
                <a:spcPts val="0"/>
              </a:spcAft>
              <a:buClr>
                <a:schemeClr val="dk1"/>
              </a:buClr>
              <a:buSzPts val="1600"/>
              <a:buFont typeface="Noto Sans Symbols"/>
              <a:buNone/>
            </a:pPr>
            <a:r>
              <a:rPr lang="en-GB" sz="1600">
                <a:latin typeface="Arial"/>
                <a:ea typeface="Arial"/>
                <a:cs typeface="Arial"/>
                <a:sym typeface="Arial"/>
              </a:rPr>
              <a:t>	</a:t>
            </a:r>
            <a:endParaRPr/>
          </a:p>
          <a:p>
            <a:pPr indent="0" lvl="0" marL="0" rtl="0" algn="l">
              <a:lnSpc>
                <a:spcPct val="80000"/>
              </a:lnSpc>
              <a:spcBef>
                <a:spcPts val="0"/>
              </a:spcBef>
              <a:spcAft>
                <a:spcPts val="0"/>
              </a:spcAft>
              <a:buClr>
                <a:schemeClr val="dk1"/>
              </a:buClr>
              <a:buSzPts val="1200"/>
              <a:buFont typeface="Noto Sans Symbols"/>
              <a:buNone/>
            </a:pPr>
            <a:r>
              <a:rPr lang="en-GB" sz="1200">
                <a:latin typeface="Arial"/>
                <a:ea typeface="Arial"/>
                <a:cs typeface="Arial"/>
                <a:sym typeface="Arial"/>
              </a:rPr>
              <a:t>° the original source of life in us and in the Universe</a:t>
            </a:r>
            <a:endParaRPr sz="1200">
              <a:latin typeface="Arial"/>
              <a:ea typeface="Arial"/>
              <a:cs typeface="Arial"/>
              <a:sym typeface="Arial"/>
            </a:endParaRPr>
          </a:p>
          <a:p>
            <a:pPr indent="0" lvl="0" marL="0" rtl="0" algn="l">
              <a:lnSpc>
                <a:spcPct val="80000"/>
              </a:lnSpc>
              <a:spcBef>
                <a:spcPts val="0"/>
              </a:spcBef>
              <a:spcAft>
                <a:spcPts val="0"/>
              </a:spcAft>
              <a:buClr>
                <a:schemeClr val="dk1"/>
              </a:buClr>
              <a:buSzPts val="1200"/>
              <a:buFont typeface="Noto Sans Symbols"/>
              <a:buNone/>
            </a:pPr>
            <a:r>
              <a:rPr lang="en-GB" sz="1200">
                <a:latin typeface="Arial"/>
                <a:ea typeface="Arial"/>
                <a:cs typeface="Arial"/>
                <a:sym typeface="Arial"/>
              </a:rPr>
              <a:t>	° a pure state of being, pure consciousness	</a:t>
            </a:r>
            <a:endParaRPr/>
          </a:p>
          <a:p>
            <a:pPr indent="0" lvl="0" marL="0" rtl="0" algn="l">
              <a:lnSpc>
                <a:spcPct val="80000"/>
              </a:lnSpc>
              <a:spcBef>
                <a:spcPts val="0"/>
              </a:spcBef>
              <a:spcAft>
                <a:spcPts val="0"/>
              </a:spcAft>
              <a:buClr>
                <a:schemeClr val="dk1"/>
              </a:buClr>
              <a:buSzPts val="1200"/>
              <a:buFont typeface="Noto Sans Symbols"/>
              <a:buNone/>
            </a:pPr>
            <a:r>
              <a:rPr lang="en-GB" sz="1200">
                <a:latin typeface="Arial"/>
                <a:ea typeface="Arial"/>
                <a:cs typeface="Arial"/>
                <a:sym typeface="Arial"/>
              </a:rPr>
              <a:t>	° the silent witness of all our experiences</a:t>
            </a:r>
            <a:endParaRPr/>
          </a:p>
          <a:p>
            <a:pPr indent="0" lvl="0" marL="0" rtl="0" algn="l">
              <a:lnSpc>
                <a:spcPct val="80000"/>
              </a:lnSpc>
              <a:spcBef>
                <a:spcPts val="0"/>
              </a:spcBef>
              <a:spcAft>
                <a:spcPts val="0"/>
              </a:spcAft>
              <a:buClr>
                <a:schemeClr val="dk1"/>
              </a:buClr>
              <a:buSzPts val="1200"/>
              <a:buFont typeface="Noto Sans Symbols"/>
              <a:buNone/>
            </a:pPr>
            <a:r>
              <a:t/>
            </a:r>
            <a:endParaRPr sz="1200">
              <a:latin typeface="Arial"/>
              <a:ea typeface="Arial"/>
              <a:cs typeface="Arial"/>
              <a:sym typeface="Arial"/>
            </a:endParaRPr>
          </a:p>
          <a:p>
            <a:pPr indent="0" lvl="0" marL="0" rtl="0" algn="l">
              <a:lnSpc>
                <a:spcPct val="80000"/>
              </a:lnSpc>
              <a:spcBef>
                <a:spcPts val="0"/>
              </a:spcBef>
              <a:spcAft>
                <a:spcPts val="0"/>
              </a:spcAft>
              <a:buClr>
                <a:schemeClr val="dk1"/>
              </a:buClr>
              <a:buSzPts val="1200"/>
              <a:buFont typeface="Noto Sans Symbols"/>
              <a:buNone/>
            </a:pPr>
            <a:r>
              <a:rPr lang="en-GB" sz="1200">
                <a:latin typeface="Arial"/>
                <a:ea typeface="Arial"/>
                <a:cs typeface="Arial"/>
                <a:sym typeface="Arial"/>
              </a:rPr>
              <a:t>The Kundalini is the Holy Ghost</a:t>
            </a:r>
            <a:endParaRPr sz="1200">
              <a:solidFill>
                <a:srgbClr val="2348B5"/>
              </a:solidFill>
            </a:endParaRPr>
          </a:p>
          <a:p>
            <a:pPr indent="0" lvl="0" marL="0" marR="0" rtl="0" algn="l">
              <a:lnSpc>
                <a:spcPct val="125000"/>
              </a:lnSpc>
              <a:spcBef>
                <a:spcPts val="0"/>
              </a:spcBef>
              <a:spcAft>
                <a:spcPts val="0"/>
              </a:spcAft>
              <a:buClr>
                <a:schemeClr val="dk1"/>
              </a:buClr>
              <a:buSzPts val="1200"/>
              <a:buFont typeface="Calibri"/>
              <a:buNone/>
            </a:pPr>
            <a:r>
              <a:t/>
            </a:r>
            <a:endParaRPr sz="1200">
              <a:solidFill>
                <a:srgbClr val="2348B5"/>
              </a:solidFill>
            </a:endParaRPr>
          </a:p>
          <a:p>
            <a:pPr indent="0" lvl="0" marL="0" rtl="0" algn="l">
              <a:lnSpc>
                <a:spcPct val="100000"/>
              </a:lnSpc>
              <a:spcBef>
                <a:spcPts val="0"/>
              </a:spcBef>
              <a:spcAft>
                <a:spcPts val="0"/>
              </a:spcAft>
              <a:buSzPts val="1400"/>
              <a:buNone/>
            </a:pPr>
            <a:r>
              <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80" name="Google Shape;18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latin typeface="Calibri"/>
                <a:ea typeface="Calibri"/>
                <a:cs typeface="Calibri"/>
                <a:sym typeface="Calibri"/>
              </a:rPr>
              <a:t>There are three ways in which consciousness can flow into what you do and thus through you into this world, three modalities in which you can align your life with the creative power of the universe. </a:t>
            </a:r>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rPr lang="en-GB" sz="1200">
                <a:latin typeface="Calibri"/>
                <a:ea typeface="Calibri"/>
                <a:cs typeface="Calibri"/>
                <a:sym typeface="Calibri"/>
              </a:rPr>
              <a:t>Modality means the underlying energy-frequency that flows into what you do and connects your actions with the awakened consciousness t </a:t>
            </a:r>
            <a:endParaRPr/>
          </a:p>
          <a:p>
            <a:pPr indent="0" lvl="0" marL="0" rtl="0" algn="l">
              <a:lnSpc>
                <a:spcPct val="100000"/>
              </a:lnSpc>
              <a:spcBef>
                <a:spcPts val="0"/>
              </a:spcBef>
              <a:spcAft>
                <a:spcPts val="0"/>
              </a:spcAft>
              <a:buSzPts val="1400"/>
              <a:buNone/>
            </a:pPr>
            <a:r>
              <a:t/>
            </a:r>
            <a:endParaRPr sz="4000">
              <a:latin typeface="Calibri"/>
              <a:ea typeface="Calibri"/>
              <a:cs typeface="Calibri"/>
              <a:sym typeface="Calibri"/>
            </a:endParaRPr>
          </a:p>
          <a:p>
            <a:pPr indent="0" lvl="0" marL="0" rtl="0" algn="l">
              <a:lnSpc>
                <a:spcPct val="100000"/>
              </a:lnSpc>
              <a:spcBef>
                <a:spcPts val="0"/>
              </a:spcBef>
              <a:spcAft>
                <a:spcPts val="0"/>
              </a:spcAft>
              <a:buSzPts val="1400"/>
              <a:buNone/>
            </a:pPr>
            <a:r>
              <a:rPr lang="en-GB" sz="1200">
                <a:latin typeface="Calibri"/>
                <a:ea typeface="Calibri"/>
                <a:cs typeface="Calibri"/>
                <a:sym typeface="Calibri"/>
              </a:rPr>
              <a:t>If you are not in the state of either acceptance, enjoyment, or enthusiasm, look closely and you will find that you are creating suffering for yourself and others</a:t>
            </a:r>
            <a:r>
              <a:rPr lang="en-GB" sz="4000">
                <a:latin typeface="Calibri"/>
                <a:ea typeface="Calibri"/>
                <a:cs typeface="Calibri"/>
                <a:sym typeface="Calibri"/>
              </a:rPr>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latin typeface="Calibri"/>
                <a:ea typeface="Calibri"/>
                <a:cs typeface="Calibri"/>
                <a:sym typeface="Calibri"/>
              </a:rPr>
              <a:t>ACCEPTANCE Whatever you cannot enjoy doing, you can at least accept that this is what you have to do. Acceptance means: For now, this is what this situation,</a:t>
            </a:r>
            <a:endParaRPr/>
          </a:p>
          <a:p>
            <a:pPr indent="0" lvl="0" marL="0" rtl="0" algn="l">
              <a:lnSpc>
                <a:spcPct val="100000"/>
              </a:lnSpc>
              <a:spcBef>
                <a:spcPts val="0"/>
              </a:spcBef>
              <a:spcAft>
                <a:spcPts val="0"/>
              </a:spcAft>
              <a:buSzPts val="1400"/>
              <a:buNone/>
            </a:pPr>
            <a:r>
              <a:rPr lang="en-GB" sz="1200">
                <a:latin typeface="Calibri"/>
                <a:ea typeface="Calibri"/>
                <a:cs typeface="Calibri"/>
                <a:sym typeface="Calibri"/>
              </a:rPr>
              <a:t>this moment, requires me to do, and so I do it willingly. EXAMPLE OF CHANGING FLAT TIRE UNDER RAIN</a:t>
            </a:r>
            <a:endParaRPr/>
          </a:p>
          <a:p>
            <a:pPr indent="0" lvl="0" marL="0" rtl="0" algn="l">
              <a:lnSpc>
                <a:spcPct val="100000"/>
              </a:lnSpc>
              <a:spcBef>
                <a:spcPts val="0"/>
              </a:spcBef>
              <a:spcAft>
                <a:spcPts val="0"/>
              </a:spcAft>
              <a:buSzPts val="1400"/>
              <a:buNone/>
            </a:pPr>
            <a:r>
              <a:t/>
            </a:r>
            <a:endParaRPr sz="4000">
              <a:latin typeface="Calibri"/>
              <a:ea typeface="Calibri"/>
              <a:cs typeface="Calibri"/>
              <a:sym typeface="Calibri"/>
            </a:endParaRPr>
          </a:p>
          <a:p>
            <a:pPr indent="0" lvl="0" marL="0" rtl="0" algn="l">
              <a:lnSpc>
                <a:spcPct val="100000"/>
              </a:lnSpc>
              <a:spcBef>
                <a:spcPts val="0"/>
              </a:spcBef>
              <a:spcAft>
                <a:spcPts val="0"/>
              </a:spcAft>
              <a:buSzPts val="1400"/>
              <a:buNone/>
            </a:pPr>
            <a:r>
              <a:rPr lang="en-GB" sz="1200">
                <a:latin typeface="Calibri"/>
                <a:ea typeface="Calibri"/>
                <a:cs typeface="Calibri"/>
                <a:sym typeface="Calibri"/>
              </a:rPr>
              <a:t>That peace, that subtle energy vibration, is consciousness, and one of the ways in which it enters this world is through surrendered action, one aspect of</a:t>
            </a:r>
            <a:endParaRPr/>
          </a:p>
          <a:p>
            <a:pPr indent="0" lvl="0" marL="0" rtl="0" algn="l">
              <a:lnSpc>
                <a:spcPct val="100000"/>
              </a:lnSpc>
              <a:spcBef>
                <a:spcPts val="0"/>
              </a:spcBef>
              <a:spcAft>
                <a:spcPts val="0"/>
              </a:spcAft>
              <a:buSzPts val="1400"/>
              <a:buNone/>
            </a:pPr>
            <a:r>
              <a:rPr lang="en-GB" sz="1200">
                <a:latin typeface="Calibri"/>
                <a:ea typeface="Calibri"/>
                <a:cs typeface="Calibri"/>
                <a:sym typeface="Calibri"/>
              </a:rPr>
              <a:t>which is acceptance. If you can neither enjoy or bring acceptance to what you do—stop.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1" name="Google Shape;71;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91" name="Shape 91"/>
        <p:cNvGrpSpPr/>
        <p:nvPr/>
      </p:nvGrpSpPr>
      <p:grpSpPr>
        <a:xfrm>
          <a:off x="0" y="0"/>
          <a:ext cx="0" cy="0"/>
          <a:chOff x="0" y="0"/>
          <a:chExt cx="0" cy="0"/>
        </a:xfrm>
      </p:grpSpPr>
      <p:sp>
        <p:nvSpPr>
          <p:cNvPr id="92" name="Google Shape;92;p24"/>
          <p:cNvSpPr txBox="1"/>
          <p:nvPr>
            <p:ph type="title"/>
          </p:nvPr>
        </p:nvSpPr>
        <p:spPr>
          <a:xfrm>
            <a:off x="609600" y="92077"/>
            <a:ext cx="10972800" cy="15081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3" name="Google Shape;93;p24"/>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SzPts val="1800"/>
              <a:buChar char="•"/>
              <a:defRPr/>
            </a:lvl1pPr>
            <a:lvl2pPr indent="-342900" lvl="1" marL="914400" algn="l">
              <a:lnSpc>
                <a:spcPct val="100000"/>
              </a:lnSpc>
              <a:spcBef>
                <a:spcPts val="700"/>
              </a:spcBef>
              <a:spcAft>
                <a:spcPts val="0"/>
              </a:spcAft>
              <a:buSzPts val="1800"/>
              <a:buChar char="–"/>
              <a:defRPr/>
            </a:lvl2pPr>
            <a:lvl3pPr indent="-342900" lvl="2" marL="1371600" algn="l">
              <a:lnSpc>
                <a:spcPct val="100000"/>
              </a:lnSpc>
              <a:spcBef>
                <a:spcPts val="700"/>
              </a:spcBef>
              <a:spcAft>
                <a:spcPts val="0"/>
              </a:spcAft>
              <a:buSzPts val="1800"/>
              <a:buChar char="•"/>
              <a:defRPr/>
            </a:lvl3pPr>
            <a:lvl4pPr indent="-342900" lvl="3" marL="1828800" algn="l">
              <a:lnSpc>
                <a:spcPct val="100000"/>
              </a:lnSpc>
              <a:spcBef>
                <a:spcPts val="700"/>
              </a:spcBef>
              <a:spcAft>
                <a:spcPts val="0"/>
              </a:spcAft>
              <a:buSzPts val="1800"/>
              <a:buChar char="–"/>
              <a:defRPr/>
            </a:lvl4pPr>
            <a:lvl5pPr indent="-342900" lvl="4" marL="2286000" algn="l">
              <a:lnSpc>
                <a:spcPct val="100000"/>
              </a:lnSpc>
              <a:spcBef>
                <a:spcPts val="700"/>
              </a:spcBef>
              <a:spcAft>
                <a:spcPts val="0"/>
              </a:spcAft>
              <a:buSzPts val="1800"/>
              <a:buChar char="»"/>
              <a:defRPr/>
            </a:lvl5pPr>
            <a:lvl6pPr indent="-342900" lvl="5" marL="2743200" algn="l">
              <a:lnSpc>
                <a:spcPct val="100000"/>
              </a:lnSpc>
              <a:spcBef>
                <a:spcPts val="700"/>
              </a:spcBef>
              <a:spcAft>
                <a:spcPts val="0"/>
              </a:spcAft>
              <a:buSzPts val="1800"/>
              <a:buChar char="•"/>
              <a:defRPr/>
            </a:lvl6pPr>
            <a:lvl7pPr indent="-342900" lvl="6" marL="3200400" algn="l">
              <a:lnSpc>
                <a:spcPct val="100000"/>
              </a:lnSpc>
              <a:spcBef>
                <a:spcPts val="700"/>
              </a:spcBef>
              <a:spcAft>
                <a:spcPts val="0"/>
              </a:spcAft>
              <a:buSzPts val="1800"/>
              <a:buChar char="•"/>
              <a:defRPr/>
            </a:lvl7pPr>
            <a:lvl8pPr indent="-342900" lvl="7" marL="3657600" algn="l">
              <a:lnSpc>
                <a:spcPct val="100000"/>
              </a:lnSpc>
              <a:spcBef>
                <a:spcPts val="700"/>
              </a:spcBef>
              <a:spcAft>
                <a:spcPts val="0"/>
              </a:spcAft>
              <a:buSzPts val="1800"/>
              <a:buChar char="•"/>
              <a:defRPr/>
            </a:lvl8pPr>
            <a:lvl9pPr indent="-342900" lvl="8" marL="4114800" algn="l">
              <a:lnSpc>
                <a:spcPct val="100000"/>
              </a:lnSpc>
              <a:spcBef>
                <a:spcPts val="700"/>
              </a:spcBef>
              <a:spcAft>
                <a:spcPts val="0"/>
              </a:spcAft>
              <a:buSzPts val="1800"/>
              <a:buChar char="•"/>
              <a:defRPr/>
            </a:lvl9pPr>
          </a:lstStyle>
          <a:p/>
        </p:txBody>
      </p:sp>
      <p:sp>
        <p:nvSpPr>
          <p:cNvPr id="94" name="Google Shape;94;p24"/>
          <p:cNvSpPr txBox="1"/>
          <p:nvPr>
            <p:ph idx="12" type="sldNum"/>
          </p:nvPr>
        </p:nvSpPr>
        <p:spPr>
          <a:xfrm>
            <a:off x="8737600" y="6400414"/>
            <a:ext cx="2844800" cy="276999"/>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5" name="Shape 95"/>
        <p:cNvGrpSpPr/>
        <p:nvPr/>
      </p:nvGrpSpPr>
      <p:grpSpPr>
        <a:xfrm>
          <a:off x="0" y="0"/>
          <a:ext cx="0" cy="0"/>
          <a:chOff x="0" y="0"/>
          <a:chExt cx="0" cy="0"/>
        </a:xfrm>
      </p:grpSpPr>
      <p:sp>
        <p:nvSpPr>
          <p:cNvPr id="96" name="Google Shape;96;p34"/>
          <p:cNvSpPr txBox="1"/>
          <p:nvPr>
            <p:ph type="title"/>
          </p:nvPr>
        </p:nvSpPr>
        <p:spPr>
          <a:xfrm>
            <a:off x="914400" y="1844676"/>
            <a:ext cx="10363200" cy="20415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7" name="Google Shape;97;p34"/>
          <p:cNvSpPr txBox="1"/>
          <p:nvPr>
            <p:ph idx="1" type="body"/>
          </p:nvPr>
        </p:nvSpPr>
        <p:spPr>
          <a:xfrm>
            <a:off x="1828800" y="3886200"/>
            <a:ext cx="8534400" cy="29718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700"/>
              </a:spcBef>
              <a:spcAft>
                <a:spcPts val="0"/>
              </a:spcAft>
              <a:buClr>
                <a:srgbClr val="888888"/>
              </a:buClr>
              <a:buSzPts val="3200"/>
              <a:buFont typeface="Calibri"/>
              <a:buNone/>
              <a:defRPr>
                <a:solidFill>
                  <a:srgbClr val="888888"/>
                </a:solidFill>
              </a:defRPr>
            </a:lvl1pPr>
            <a:lvl2pPr indent="-228600" lvl="1" marL="914400" algn="ctr">
              <a:lnSpc>
                <a:spcPct val="100000"/>
              </a:lnSpc>
              <a:spcBef>
                <a:spcPts val="700"/>
              </a:spcBef>
              <a:spcAft>
                <a:spcPts val="0"/>
              </a:spcAft>
              <a:buClr>
                <a:srgbClr val="888888"/>
              </a:buClr>
              <a:buSzPts val="3200"/>
              <a:buFont typeface="Calibri"/>
              <a:buNone/>
              <a:defRPr>
                <a:solidFill>
                  <a:srgbClr val="888888"/>
                </a:solidFill>
              </a:defRPr>
            </a:lvl2pPr>
            <a:lvl3pPr indent="-228600" lvl="2" marL="1371600" algn="ctr">
              <a:lnSpc>
                <a:spcPct val="100000"/>
              </a:lnSpc>
              <a:spcBef>
                <a:spcPts val="700"/>
              </a:spcBef>
              <a:spcAft>
                <a:spcPts val="0"/>
              </a:spcAft>
              <a:buClr>
                <a:srgbClr val="888888"/>
              </a:buClr>
              <a:buSzPts val="3200"/>
              <a:buFont typeface="Calibri"/>
              <a:buNone/>
              <a:defRPr>
                <a:solidFill>
                  <a:srgbClr val="888888"/>
                </a:solidFill>
              </a:defRPr>
            </a:lvl3pPr>
            <a:lvl4pPr indent="-228600" lvl="3" marL="1828800" algn="ctr">
              <a:lnSpc>
                <a:spcPct val="100000"/>
              </a:lnSpc>
              <a:spcBef>
                <a:spcPts val="700"/>
              </a:spcBef>
              <a:spcAft>
                <a:spcPts val="0"/>
              </a:spcAft>
              <a:buClr>
                <a:srgbClr val="888888"/>
              </a:buClr>
              <a:buSzPts val="3200"/>
              <a:buFont typeface="Calibri"/>
              <a:buNone/>
              <a:defRPr>
                <a:solidFill>
                  <a:srgbClr val="888888"/>
                </a:solidFill>
              </a:defRPr>
            </a:lvl4pPr>
            <a:lvl5pPr indent="-228600" lvl="4" marL="2286000" algn="ctr">
              <a:lnSpc>
                <a:spcPct val="100000"/>
              </a:lnSpc>
              <a:spcBef>
                <a:spcPts val="700"/>
              </a:spcBef>
              <a:spcAft>
                <a:spcPts val="0"/>
              </a:spcAft>
              <a:buClr>
                <a:srgbClr val="888888"/>
              </a:buClr>
              <a:buSzPts val="3200"/>
              <a:buFont typeface="Calibri"/>
              <a:buNone/>
              <a:defRPr>
                <a:solidFill>
                  <a:srgbClr val="888888"/>
                </a:solidFill>
              </a:defRPr>
            </a:lvl5pPr>
            <a:lvl6pPr indent="-342900" lvl="5" marL="2743200" algn="l">
              <a:lnSpc>
                <a:spcPct val="100000"/>
              </a:lnSpc>
              <a:spcBef>
                <a:spcPts val="700"/>
              </a:spcBef>
              <a:spcAft>
                <a:spcPts val="0"/>
              </a:spcAft>
              <a:buSzPts val="1800"/>
              <a:buChar char="•"/>
              <a:defRPr/>
            </a:lvl6pPr>
            <a:lvl7pPr indent="-342900" lvl="6" marL="3200400" algn="l">
              <a:lnSpc>
                <a:spcPct val="100000"/>
              </a:lnSpc>
              <a:spcBef>
                <a:spcPts val="700"/>
              </a:spcBef>
              <a:spcAft>
                <a:spcPts val="0"/>
              </a:spcAft>
              <a:buSzPts val="1800"/>
              <a:buChar char="•"/>
              <a:defRPr/>
            </a:lvl7pPr>
            <a:lvl8pPr indent="-342900" lvl="7" marL="3657600" algn="l">
              <a:lnSpc>
                <a:spcPct val="100000"/>
              </a:lnSpc>
              <a:spcBef>
                <a:spcPts val="700"/>
              </a:spcBef>
              <a:spcAft>
                <a:spcPts val="0"/>
              </a:spcAft>
              <a:buSzPts val="1800"/>
              <a:buChar char="•"/>
              <a:defRPr/>
            </a:lvl8pPr>
            <a:lvl9pPr indent="-342900" lvl="8" marL="4114800" algn="l">
              <a:lnSpc>
                <a:spcPct val="100000"/>
              </a:lnSpc>
              <a:spcBef>
                <a:spcPts val="700"/>
              </a:spcBef>
              <a:spcAft>
                <a:spcPts val="0"/>
              </a:spcAft>
              <a:buSzPts val="1800"/>
              <a:buChar char="•"/>
              <a:defRPr/>
            </a:lvl9pPr>
          </a:lstStyle>
          <a:p/>
        </p:txBody>
      </p:sp>
      <p:sp>
        <p:nvSpPr>
          <p:cNvPr id="98" name="Google Shape;98;p34"/>
          <p:cNvSpPr txBox="1"/>
          <p:nvPr>
            <p:ph idx="12" type="sldNum"/>
          </p:nvPr>
        </p:nvSpPr>
        <p:spPr>
          <a:xfrm>
            <a:off x="8737600" y="6400414"/>
            <a:ext cx="2844800" cy="276999"/>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99" name="Shape 99"/>
        <p:cNvGrpSpPr/>
        <p:nvPr/>
      </p:nvGrpSpPr>
      <p:grpSpPr>
        <a:xfrm>
          <a:off x="0" y="0"/>
          <a:ext cx="0" cy="0"/>
          <a:chOff x="0" y="0"/>
          <a:chExt cx="0" cy="0"/>
        </a:xfrm>
      </p:grpSpPr>
      <p:sp>
        <p:nvSpPr>
          <p:cNvPr id="100" name="Google Shape;100;p35"/>
          <p:cNvSpPr txBox="1"/>
          <p:nvPr>
            <p:ph type="title"/>
          </p:nvPr>
        </p:nvSpPr>
        <p:spPr>
          <a:xfrm>
            <a:off x="963084" y="4406901"/>
            <a:ext cx="103632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1" name="Google Shape;101;p35"/>
          <p:cNvSpPr txBox="1"/>
          <p:nvPr>
            <p:ph idx="1" type="body"/>
          </p:nvPr>
        </p:nvSpPr>
        <p:spPr>
          <a:xfrm>
            <a:off x="963084" y="2906713"/>
            <a:ext cx="10363201" cy="1500188"/>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400"/>
              </a:spcBef>
              <a:spcAft>
                <a:spcPts val="0"/>
              </a:spcAft>
              <a:buClr>
                <a:srgbClr val="888888"/>
              </a:buClr>
              <a:buSzPts val="2000"/>
              <a:buFont typeface="Calibri"/>
              <a:buNone/>
              <a:defRPr sz="2000">
                <a:solidFill>
                  <a:srgbClr val="888888"/>
                </a:solidFill>
              </a:defRPr>
            </a:lvl1pPr>
            <a:lvl2pPr indent="-228600" lvl="1" marL="914400" algn="l">
              <a:lnSpc>
                <a:spcPct val="100000"/>
              </a:lnSpc>
              <a:spcBef>
                <a:spcPts val="400"/>
              </a:spcBef>
              <a:spcAft>
                <a:spcPts val="0"/>
              </a:spcAft>
              <a:buClr>
                <a:srgbClr val="888888"/>
              </a:buClr>
              <a:buSzPts val="2000"/>
              <a:buFont typeface="Calibri"/>
              <a:buNone/>
              <a:defRPr sz="2000">
                <a:solidFill>
                  <a:srgbClr val="888888"/>
                </a:solidFill>
              </a:defRPr>
            </a:lvl2pPr>
            <a:lvl3pPr indent="-228600" lvl="2" marL="1371600" algn="l">
              <a:lnSpc>
                <a:spcPct val="100000"/>
              </a:lnSpc>
              <a:spcBef>
                <a:spcPts val="400"/>
              </a:spcBef>
              <a:spcAft>
                <a:spcPts val="0"/>
              </a:spcAft>
              <a:buClr>
                <a:srgbClr val="888888"/>
              </a:buClr>
              <a:buSzPts val="2000"/>
              <a:buFont typeface="Calibri"/>
              <a:buNone/>
              <a:defRPr sz="2000">
                <a:solidFill>
                  <a:srgbClr val="888888"/>
                </a:solidFill>
              </a:defRPr>
            </a:lvl3pPr>
            <a:lvl4pPr indent="-228600" lvl="3" marL="1828800" algn="l">
              <a:lnSpc>
                <a:spcPct val="100000"/>
              </a:lnSpc>
              <a:spcBef>
                <a:spcPts val="400"/>
              </a:spcBef>
              <a:spcAft>
                <a:spcPts val="0"/>
              </a:spcAft>
              <a:buClr>
                <a:srgbClr val="888888"/>
              </a:buClr>
              <a:buSzPts val="2000"/>
              <a:buFont typeface="Calibri"/>
              <a:buNone/>
              <a:defRPr sz="2000">
                <a:solidFill>
                  <a:srgbClr val="888888"/>
                </a:solidFill>
              </a:defRPr>
            </a:lvl4pPr>
            <a:lvl5pPr indent="-228600" lvl="4" marL="2286000" algn="l">
              <a:lnSpc>
                <a:spcPct val="100000"/>
              </a:lnSpc>
              <a:spcBef>
                <a:spcPts val="400"/>
              </a:spcBef>
              <a:spcAft>
                <a:spcPts val="0"/>
              </a:spcAft>
              <a:buClr>
                <a:srgbClr val="888888"/>
              </a:buClr>
              <a:buSzPts val="2000"/>
              <a:buFont typeface="Calibri"/>
              <a:buNone/>
              <a:defRPr sz="2000">
                <a:solidFill>
                  <a:srgbClr val="888888"/>
                </a:solidFill>
              </a:defRPr>
            </a:lvl5pPr>
            <a:lvl6pPr indent="-342900" lvl="5" marL="2743200" algn="l">
              <a:lnSpc>
                <a:spcPct val="100000"/>
              </a:lnSpc>
              <a:spcBef>
                <a:spcPts val="700"/>
              </a:spcBef>
              <a:spcAft>
                <a:spcPts val="0"/>
              </a:spcAft>
              <a:buSzPts val="1800"/>
              <a:buChar char="•"/>
              <a:defRPr/>
            </a:lvl6pPr>
            <a:lvl7pPr indent="-342900" lvl="6" marL="3200400" algn="l">
              <a:lnSpc>
                <a:spcPct val="100000"/>
              </a:lnSpc>
              <a:spcBef>
                <a:spcPts val="700"/>
              </a:spcBef>
              <a:spcAft>
                <a:spcPts val="0"/>
              </a:spcAft>
              <a:buSzPts val="1800"/>
              <a:buChar char="•"/>
              <a:defRPr/>
            </a:lvl7pPr>
            <a:lvl8pPr indent="-342900" lvl="7" marL="3657600" algn="l">
              <a:lnSpc>
                <a:spcPct val="100000"/>
              </a:lnSpc>
              <a:spcBef>
                <a:spcPts val="700"/>
              </a:spcBef>
              <a:spcAft>
                <a:spcPts val="0"/>
              </a:spcAft>
              <a:buSzPts val="1800"/>
              <a:buChar char="•"/>
              <a:defRPr/>
            </a:lvl8pPr>
            <a:lvl9pPr indent="-342900" lvl="8" marL="4114800" algn="l">
              <a:lnSpc>
                <a:spcPct val="100000"/>
              </a:lnSpc>
              <a:spcBef>
                <a:spcPts val="700"/>
              </a:spcBef>
              <a:spcAft>
                <a:spcPts val="0"/>
              </a:spcAft>
              <a:buSzPts val="1800"/>
              <a:buChar char="•"/>
              <a:defRPr/>
            </a:lvl9pPr>
          </a:lstStyle>
          <a:p/>
        </p:txBody>
      </p:sp>
      <p:sp>
        <p:nvSpPr>
          <p:cNvPr id="102" name="Google Shape;102;p35"/>
          <p:cNvSpPr txBox="1"/>
          <p:nvPr>
            <p:ph idx="12" type="sldNum"/>
          </p:nvPr>
        </p:nvSpPr>
        <p:spPr>
          <a:xfrm>
            <a:off x="8737600" y="6400414"/>
            <a:ext cx="2844800" cy="276999"/>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3" name="Shape 103"/>
        <p:cNvGrpSpPr/>
        <p:nvPr/>
      </p:nvGrpSpPr>
      <p:grpSpPr>
        <a:xfrm>
          <a:off x="0" y="0"/>
          <a:ext cx="0" cy="0"/>
          <a:chOff x="0" y="0"/>
          <a:chExt cx="0" cy="0"/>
        </a:xfrm>
      </p:grpSpPr>
      <p:sp>
        <p:nvSpPr>
          <p:cNvPr id="104" name="Google Shape;104;p36"/>
          <p:cNvSpPr txBox="1"/>
          <p:nvPr>
            <p:ph type="title"/>
          </p:nvPr>
        </p:nvSpPr>
        <p:spPr>
          <a:xfrm>
            <a:off x="609600" y="92077"/>
            <a:ext cx="10972800" cy="15081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5" name="Google Shape;105;p36"/>
          <p:cNvSpPr txBox="1"/>
          <p:nvPr>
            <p:ph idx="1" type="body"/>
          </p:nvPr>
        </p:nvSpPr>
        <p:spPr>
          <a:xfrm>
            <a:off x="609600" y="1600200"/>
            <a:ext cx="5384800" cy="5257800"/>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SzPts val="2800"/>
              <a:buChar char="•"/>
              <a:defRPr sz="2800"/>
            </a:lvl1pPr>
            <a:lvl2pPr indent="-406400" lvl="1" marL="914400" algn="l">
              <a:lnSpc>
                <a:spcPct val="100000"/>
              </a:lnSpc>
              <a:spcBef>
                <a:spcPts val="600"/>
              </a:spcBef>
              <a:spcAft>
                <a:spcPts val="0"/>
              </a:spcAft>
              <a:buSzPts val="2800"/>
              <a:buChar char="–"/>
              <a:defRPr sz="2800"/>
            </a:lvl2pPr>
            <a:lvl3pPr indent="-406400" lvl="2" marL="1371600" algn="l">
              <a:lnSpc>
                <a:spcPct val="100000"/>
              </a:lnSpc>
              <a:spcBef>
                <a:spcPts val="600"/>
              </a:spcBef>
              <a:spcAft>
                <a:spcPts val="0"/>
              </a:spcAft>
              <a:buSzPts val="2800"/>
              <a:buChar char="•"/>
              <a:defRPr sz="2800"/>
            </a:lvl3pPr>
            <a:lvl4pPr indent="-406400" lvl="3" marL="1828800" algn="l">
              <a:lnSpc>
                <a:spcPct val="100000"/>
              </a:lnSpc>
              <a:spcBef>
                <a:spcPts val="600"/>
              </a:spcBef>
              <a:spcAft>
                <a:spcPts val="0"/>
              </a:spcAft>
              <a:buSzPts val="2800"/>
              <a:buChar char="–"/>
              <a:defRPr sz="2800"/>
            </a:lvl4pPr>
            <a:lvl5pPr indent="-406400" lvl="4" marL="2286000" algn="l">
              <a:lnSpc>
                <a:spcPct val="100000"/>
              </a:lnSpc>
              <a:spcBef>
                <a:spcPts val="600"/>
              </a:spcBef>
              <a:spcAft>
                <a:spcPts val="0"/>
              </a:spcAft>
              <a:buSzPts val="2800"/>
              <a:buChar char="»"/>
              <a:defRPr sz="2800"/>
            </a:lvl5pPr>
            <a:lvl6pPr indent="-342900" lvl="5" marL="2743200" algn="l">
              <a:lnSpc>
                <a:spcPct val="100000"/>
              </a:lnSpc>
              <a:spcBef>
                <a:spcPts val="700"/>
              </a:spcBef>
              <a:spcAft>
                <a:spcPts val="0"/>
              </a:spcAft>
              <a:buSzPts val="1800"/>
              <a:buChar char="•"/>
              <a:defRPr/>
            </a:lvl6pPr>
            <a:lvl7pPr indent="-342900" lvl="6" marL="3200400" algn="l">
              <a:lnSpc>
                <a:spcPct val="100000"/>
              </a:lnSpc>
              <a:spcBef>
                <a:spcPts val="700"/>
              </a:spcBef>
              <a:spcAft>
                <a:spcPts val="0"/>
              </a:spcAft>
              <a:buSzPts val="1800"/>
              <a:buChar char="•"/>
              <a:defRPr/>
            </a:lvl7pPr>
            <a:lvl8pPr indent="-342900" lvl="7" marL="3657600" algn="l">
              <a:lnSpc>
                <a:spcPct val="100000"/>
              </a:lnSpc>
              <a:spcBef>
                <a:spcPts val="700"/>
              </a:spcBef>
              <a:spcAft>
                <a:spcPts val="0"/>
              </a:spcAft>
              <a:buSzPts val="1800"/>
              <a:buChar char="•"/>
              <a:defRPr/>
            </a:lvl8pPr>
            <a:lvl9pPr indent="-342900" lvl="8" marL="4114800" algn="l">
              <a:lnSpc>
                <a:spcPct val="100000"/>
              </a:lnSpc>
              <a:spcBef>
                <a:spcPts val="700"/>
              </a:spcBef>
              <a:spcAft>
                <a:spcPts val="0"/>
              </a:spcAft>
              <a:buSzPts val="1800"/>
              <a:buChar char="•"/>
              <a:defRPr/>
            </a:lvl9pPr>
          </a:lstStyle>
          <a:p/>
        </p:txBody>
      </p:sp>
      <p:sp>
        <p:nvSpPr>
          <p:cNvPr id="106" name="Google Shape;106;p36"/>
          <p:cNvSpPr txBox="1"/>
          <p:nvPr>
            <p:ph idx="12" type="sldNum"/>
          </p:nvPr>
        </p:nvSpPr>
        <p:spPr>
          <a:xfrm>
            <a:off x="8737600" y="6400414"/>
            <a:ext cx="2844800" cy="276999"/>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07" name="Shape 107"/>
        <p:cNvGrpSpPr/>
        <p:nvPr/>
      </p:nvGrpSpPr>
      <p:grpSpPr>
        <a:xfrm>
          <a:off x="0" y="0"/>
          <a:ext cx="0" cy="0"/>
          <a:chOff x="0" y="0"/>
          <a:chExt cx="0" cy="0"/>
        </a:xfrm>
      </p:grpSpPr>
      <p:sp>
        <p:nvSpPr>
          <p:cNvPr id="108" name="Google Shape;108;p37"/>
          <p:cNvSpPr txBox="1"/>
          <p:nvPr>
            <p:ph type="title"/>
          </p:nvPr>
        </p:nvSpPr>
        <p:spPr>
          <a:xfrm>
            <a:off x="609600" y="256810"/>
            <a:ext cx="10972800" cy="1178656"/>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9" name="Google Shape;109;p37"/>
          <p:cNvSpPr txBox="1"/>
          <p:nvPr>
            <p:ph idx="1" type="body"/>
          </p:nvPr>
        </p:nvSpPr>
        <p:spPr>
          <a:xfrm>
            <a:off x="609600" y="1435466"/>
            <a:ext cx="5386917" cy="739411"/>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500"/>
              </a:spcBef>
              <a:spcAft>
                <a:spcPts val="0"/>
              </a:spcAft>
              <a:buSzPts val="2400"/>
              <a:buFont typeface="Calibri"/>
              <a:buNone/>
              <a:defRPr b="1" sz="2400"/>
            </a:lvl1pPr>
            <a:lvl2pPr indent="-228600" lvl="1" marL="914400" algn="l">
              <a:lnSpc>
                <a:spcPct val="100000"/>
              </a:lnSpc>
              <a:spcBef>
                <a:spcPts val="500"/>
              </a:spcBef>
              <a:spcAft>
                <a:spcPts val="0"/>
              </a:spcAft>
              <a:buSzPts val="2400"/>
              <a:buFont typeface="Calibri"/>
              <a:buNone/>
              <a:defRPr b="1" sz="2400"/>
            </a:lvl2pPr>
            <a:lvl3pPr indent="-228600" lvl="2" marL="1371600" algn="l">
              <a:lnSpc>
                <a:spcPct val="100000"/>
              </a:lnSpc>
              <a:spcBef>
                <a:spcPts val="500"/>
              </a:spcBef>
              <a:spcAft>
                <a:spcPts val="0"/>
              </a:spcAft>
              <a:buSzPts val="2400"/>
              <a:buFont typeface="Calibri"/>
              <a:buNone/>
              <a:defRPr b="1" sz="2400"/>
            </a:lvl3pPr>
            <a:lvl4pPr indent="-228600" lvl="3" marL="1828800" algn="l">
              <a:lnSpc>
                <a:spcPct val="100000"/>
              </a:lnSpc>
              <a:spcBef>
                <a:spcPts val="500"/>
              </a:spcBef>
              <a:spcAft>
                <a:spcPts val="0"/>
              </a:spcAft>
              <a:buSzPts val="2400"/>
              <a:buFont typeface="Calibri"/>
              <a:buNone/>
              <a:defRPr b="1" sz="2400"/>
            </a:lvl4pPr>
            <a:lvl5pPr indent="-228600" lvl="4" marL="2286000" algn="l">
              <a:lnSpc>
                <a:spcPct val="100000"/>
              </a:lnSpc>
              <a:spcBef>
                <a:spcPts val="500"/>
              </a:spcBef>
              <a:spcAft>
                <a:spcPts val="0"/>
              </a:spcAft>
              <a:buSzPts val="2400"/>
              <a:buFont typeface="Calibri"/>
              <a:buNone/>
              <a:defRPr b="1" sz="2400"/>
            </a:lvl5pPr>
            <a:lvl6pPr indent="-342900" lvl="5" marL="2743200" algn="l">
              <a:lnSpc>
                <a:spcPct val="100000"/>
              </a:lnSpc>
              <a:spcBef>
                <a:spcPts val="700"/>
              </a:spcBef>
              <a:spcAft>
                <a:spcPts val="0"/>
              </a:spcAft>
              <a:buSzPts val="1800"/>
              <a:buChar char="•"/>
              <a:defRPr/>
            </a:lvl6pPr>
            <a:lvl7pPr indent="-342900" lvl="6" marL="3200400" algn="l">
              <a:lnSpc>
                <a:spcPct val="100000"/>
              </a:lnSpc>
              <a:spcBef>
                <a:spcPts val="700"/>
              </a:spcBef>
              <a:spcAft>
                <a:spcPts val="0"/>
              </a:spcAft>
              <a:buSzPts val="1800"/>
              <a:buChar char="•"/>
              <a:defRPr/>
            </a:lvl7pPr>
            <a:lvl8pPr indent="-342900" lvl="7" marL="3657600" algn="l">
              <a:lnSpc>
                <a:spcPct val="100000"/>
              </a:lnSpc>
              <a:spcBef>
                <a:spcPts val="700"/>
              </a:spcBef>
              <a:spcAft>
                <a:spcPts val="0"/>
              </a:spcAft>
              <a:buSzPts val="1800"/>
              <a:buChar char="•"/>
              <a:defRPr/>
            </a:lvl8pPr>
            <a:lvl9pPr indent="-342900" lvl="8" marL="4114800" algn="l">
              <a:lnSpc>
                <a:spcPct val="100000"/>
              </a:lnSpc>
              <a:spcBef>
                <a:spcPts val="700"/>
              </a:spcBef>
              <a:spcAft>
                <a:spcPts val="0"/>
              </a:spcAft>
              <a:buSzPts val="1800"/>
              <a:buChar char="•"/>
              <a:defRPr/>
            </a:lvl9pPr>
          </a:lstStyle>
          <a:p/>
        </p:txBody>
      </p:sp>
      <p:sp>
        <p:nvSpPr>
          <p:cNvPr id="110" name="Google Shape;110;p37"/>
          <p:cNvSpPr txBox="1"/>
          <p:nvPr>
            <p:ph idx="12" type="sldNum"/>
          </p:nvPr>
        </p:nvSpPr>
        <p:spPr>
          <a:xfrm>
            <a:off x="8737600" y="6400414"/>
            <a:ext cx="2844800" cy="276999"/>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1" name="Shape 111"/>
        <p:cNvGrpSpPr/>
        <p:nvPr/>
      </p:nvGrpSpPr>
      <p:grpSpPr>
        <a:xfrm>
          <a:off x="0" y="0"/>
          <a:ext cx="0" cy="0"/>
          <a:chOff x="0" y="0"/>
          <a:chExt cx="0" cy="0"/>
        </a:xfrm>
      </p:grpSpPr>
      <p:sp>
        <p:nvSpPr>
          <p:cNvPr id="112" name="Google Shape;112;p38"/>
          <p:cNvSpPr txBox="1"/>
          <p:nvPr>
            <p:ph type="title"/>
          </p:nvPr>
        </p:nvSpPr>
        <p:spPr>
          <a:xfrm>
            <a:off x="609600" y="92077"/>
            <a:ext cx="10972800" cy="15081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3" name="Google Shape;113;p38"/>
          <p:cNvSpPr txBox="1"/>
          <p:nvPr>
            <p:ph idx="12" type="sldNum"/>
          </p:nvPr>
        </p:nvSpPr>
        <p:spPr>
          <a:xfrm>
            <a:off x="8737600" y="6400414"/>
            <a:ext cx="2844800" cy="276999"/>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4" name="Shape 114"/>
        <p:cNvGrpSpPr/>
        <p:nvPr/>
      </p:nvGrpSpPr>
      <p:grpSpPr>
        <a:xfrm>
          <a:off x="0" y="0"/>
          <a:ext cx="0" cy="0"/>
          <a:chOff x="0" y="0"/>
          <a:chExt cx="0" cy="0"/>
        </a:xfrm>
      </p:grpSpPr>
      <p:sp>
        <p:nvSpPr>
          <p:cNvPr id="115" name="Google Shape;115;p39"/>
          <p:cNvSpPr txBox="1"/>
          <p:nvPr>
            <p:ph type="title"/>
          </p:nvPr>
        </p:nvSpPr>
        <p:spPr>
          <a:xfrm>
            <a:off x="609600" y="0"/>
            <a:ext cx="4011085" cy="143510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6" name="Google Shape;116;p39"/>
          <p:cNvSpPr txBox="1"/>
          <p:nvPr>
            <p:ph idx="1" type="body"/>
          </p:nvPr>
        </p:nvSpPr>
        <p:spPr>
          <a:xfrm>
            <a:off x="4766733" y="273050"/>
            <a:ext cx="6815667" cy="658495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SzPts val="1800"/>
              <a:buChar char="•"/>
              <a:defRPr/>
            </a:lvl1pPr>
            <a:lvl2pPr indent="-342900" lvl="1" marL="914400" algn="l">
              <a:lnSpc>
                <a:spcPct val="100000"/>
              </a:lnSpc>
              <a:spcBef>
                <a:spcPts val="700"/>
              </a:spcBef>
              <a:spcAft>
                <a:spcPts val="0"/>
              </a:spcAft>
              <a:buSzPts val="1800"/>
              <a:buChar char="–"/>
              <a:defRPr/>
            </a:lvl2pPr>
            <a:lvl3pPr indent="-342900" lvl="2" marL="1371600" algn="l">
              <a:lnSpc>
                <a:spcPct val="100000"/>
              </a:lnSpc>
              <a:spcBef>
                <a:spcPts val="700"/>
              </a:spcBef>
              <a:spcAft>
                <a:spcPts val="0"/>
              </a:spcAft>
              <a:buSzPts val="1800"/>
              <a:buChar char="•"/>
              <a:defRPr/>
            </a:lvl3pPr>
            <a:lvl4pPr indent="-342900" lvl="3" marL="1828800" algn="l">
              <a:lnSpc>
                <a:spcPct val="100000"/>
              </a:lnSpc>
              <a:spcBef>
                <a:spcPts val="700"/>
              </a:spcBef>
              <a:spcAft>
                <a:spcPts val="0"/>
              </a:spcAft>
              <a:buSzPts val="1800"/>
              <a:buChar char="–"/>
              <a:defRPr/>
            </a:lvl4pPr>
            <a:lvl5pPr indent="-342900" lvl="4" marL="2286000" algn="l">
              <a:lnSpc>
                <a:spcPct val="100000"/>
              </a:lnSpc>
              <a:spcBef>
                <a:spcPts val="700"/>
              </a:spcBef>
              <a:spcAft>
                <a:spcPts val="0"/>
              </a:spcAft>
              <a:buSzPts val="1800"/>
              <a:buChar char="»"/>
              <a:defRPr/>
            </a:lvl5pPr>
            <a:lvl6pPr indent="-342900" lvl="5" marL="2743200" algn="l">
              <a:lnSpc>
                <a:spcPct val="100000"/>
              </a:lnSpc>
              <a:spcBef>
                <a:spcPts val="700"/>
              </a:spcBef>
              <a:spcAft>
                <a:spcPts val="0"/>
              </a:spcAft>
              <a:buSzPts val="1800"/>
              <a:buChar char="•"/>
              <a:defRPr/>
            </a:lvl6pPr>
            <a:lvl7pPr indent="-342900" lvl="6" marL="3200400" algn="l">
              <a:lnSpc>
                <a:spcPct val="100000"/>
              </a:lnSpc>
              <a:spcBef>
                <a:spcPts val="700"/>
              </a:spcBef>
              <a:spcAft>
                <a:spcPts val="0"/>
              </a:spcAft>
              <a:buSzPts val="1800"/>
              <a:buChar char="•"/>
              <a:defRPr/>
            </a:lvl7pPr>
            <a:lvl8pPr indent="-342900" lvl="7" marL="3657600" algn="l">
              <a:lnSpc>
                <a:spcPct val="100000"/>
              </a:lnSpc>
              <a:spcBef>
                <a:spcPts val="700"/>
              </a:spcBef>
              <a:spcAft>
                <a:spcPts val="0"/>
              </a:spcAft>
              <a:buSzPts val="1800"/>
              <a:buChar char="•"/>
              <a:defRPr/>
            </a:lvl8pPr>
            <a:lvl9pPr indent="-342900" lvl="8" marL="4114800" algn="l">
              <a:lnSpc>
                <a:spcPct val="100000"/>
              </a:lnSpc>
              <a:spcBef>
                <a:spcPts val="700"/>
              </a:spcBef>
              <a:spcAft>
                <a:spcPts val="0"/>
              </a:spcAft>
              <a:buSzPts val="1800"/>
              <a:buChar char="•"/>
              <a:defRPr/>
            </a:lvl9pPr>
          </a:lstStyle>
          <a:p/>
        </p:txBody>
      </p:sp>
      <p:sp>
        <p:nvSpPr>
          <p:cNvPr id="117" name="Google Shape;117;p39"/>
          <p:cNvSpPr txBox="1"/>
          <p:nvPr>
            <p:ph idx="12" type="sldNum"/>
          </p:nvPr>
        </p:nvSpPr>
        <p:spPr>
          <a:xfrm>
            <a:off x="8737600" y="6400414"/>
            <a:ext cx="2844800" cy="276999"/>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type="tx">
  <p:cSld name="TITLE_AND_BODY">
    <p:spTree>
      <p:nvGrpSpPr>
        <p:cNvPr id="19" name="Shape 19"/>
        <p:cNvGrpSpPr/>
        <p:nvPr/>
      </p:nvGrpSpPr>
      <p:grpSpPr>
        <a:xfrm>
          <a:off x="0" y="0"/>
          <a:ext cx="0" cy="0"/>
          <a:chOff x="0" y="0"/>
          <a:chExt cx="0" cy="0"/>
        </a:xfrm>
      </p:grpSpPr>
      <p:sp>
        <p:nvSpPr>
          <p:cNvPr id="20" name="Google Shape;20;p21"/>
          <p:cNvSpPr txBox="1"/>
          <p:nvPr>
            <p:ph idx="1" type="body"/>
          </p:nvPr>
        </p:nvSpPr>
        <p:spPr>
          <a:xfrm>
            <a:off x="415599" y="5230334"/>
            <a:ext cx="7998403" cy="1627667"/>
          </a:xfrm>
          <a:prstGeom prst="rect">
            <a:avLst/>
          </a:prstGeom>
          <a:noFill/>
          <a:ln>
            <a:noFill/>
          </a:ln>
        </p:spPr>
        <p:txBody>
          <a:bodyPr anchorCtr="0" anchor="ctr" bIns="91400" lIns="91400" spcFirstLastPara="1" rIns="91400" wrap="square" tIns="91400">
            <a:normAutofit/>
          </a:bodyPr>
          <a:lstStyle>
            <a:lvl1pPr indent="-228600" lvl="0" marL="457200" algn="l">
              <a:lnSpc>
                <a:spcPct val="90000"/>
              </a:lnSpc>
              <a:spcBef>
                <a:spcPts val="0"/>
              </a:spcBef>
              <a:spcAft>
                <a:spcPts val="0"/>
              </a:spcAft>
              <a:buClr>
                <a:schemeClr val="dk1"/>
              </a:buClr>
              <a:buSzPts val="1800"/>
              <a:buNone/>
              <a:defRPr/>
            </a:lvl1pPr>
            <a:lvl2pPr indent="-342900" lvl="1" marL="914400" algn="l">
              <a:lnSpc>
                <a:spcPct val="90000"/>
              </a:lnSpc>
              <a:spcBef>
                <a:spcPts val="0"/>
              </a:spcBef>
              <a:spcAft>
                <a:spcPts val="0"/>
              </a:spcAft>
              <a:buClr>
                <a:schemeClr val="dk1"/>
              </a:buClr>
              <a:buSzPts val="1800"/>
              <a:buChar char="•"/>
              <a:defRPr/>
            </a:lvl2pPr>
            <a:lvl3pPr indent="-342900" lvl="2" marL="1371600" algn="l">
              <a:lnSpc>
                <a:spcPct val="90000"/>
              </a:lnSpc>
              <a:spcBef>
                <a:spcPts val="0"/>
              </a:spcBef>
              <a:spcAft>
                <a:spcPts val="0"/>
              </a:spcAft>
              <a:buClr>
                <a:schemeClr val="dk1"/>
              </a:buClr>
              <a:buSzPts val="1800"/>
              <a:buChar char="•"/>
              <a:defRPr/>
            </a:lvl3pPr>
            <a:lvl4pPr indent="-342900" lvl="3" marL="1828800" algn="l">
              <a:lnSpc>
                <a:spcPct val="90000"/>
              </a:lnSpc>
              <a:spcBef>
                <a:spcPts val="0"/>
              </a:spcBef>
              <a:spcAft>
                <a:spcPts val="0"/>
              </a:spcAft>
              <a:buClr>
                <a:schemeClr val="dk1"/>
              </a:buClr>
              <a:buSzPts val="1800"/>
              <a:buChar char="•"/>
              <a:defRPr/>
            </a:lvl4pPr>
            <a:lvl5pPr indent="-342900" lvl="4" marL="2286000" algn="l">
              <a:lnSpc>
                <a:spcPct val="90000"/>
              </a:lnSpc>
              <a:spcBef>
                <a:spcPts val="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1"/>
          <p:cNvSpPr txBox="1"/>
          <p:nvPr>
            <p:ph idx="12" type="sldNum"/>
          </p:nvPr>
        </p:nvSpPr>
        <p:spPr>
          <a:xfrm>
            <a:off x="11296610" y="6299696"/>
            <a:ext cx="731601" cy="360651"/>
          </a:xfrm>
          <a:prstGeom prst="rect">
            <a:avLst/>
          </a:prstGeom>
          <a:noFill/>
          <a:ln>
            <a:noFill/>
          </a:ln>
        </p:spPr>
        <p:txBody>
          <a:bodyPr anchorCtr="0" anchor="ctr" bIns="91400" lIns="91400" spcFirstLastPara="1" rIns="91400" wrap="square" tIns="914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8" name="Shape 118"/>
        <p:cNvGrpSpPr/>
        <p:nvPr/>
      </p:nvGrpSpPr>
      <p:grpSpPr>
        <a:xfrm>
          <a:off x="0" y="0"/>
          <a:ext cx="0" cy="0"/>
          <a:chOff x="0" y="0"/>
          <a:chExt cx="0" cy="0"/>
        </a:xfrm>
      </p:grpSpPr>
      <p:sp>
        <p:nvSpPr>
          <p:cNvPr id="119" name="Google Shape;119;p40"/>
          <p:cNvSpPr txBox="1"/>
          <p:nvPr>
            <p:ph type="title"/>
          </p:nvPr>
        </p:nvSpPr>
        <p:spPr>
          <a:xfrm>
            <a:off x="2389718" y="4800600"/>
            <a:ext cx="7315201"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0" name="Google Shape;120;p40"/>
          <p:cNvSpPr txBox="1"/>
          <p:nvPr>
            <p:ph idx="1" type="body"/>
          </p:nvPr>
        </p:nvSpPr>
        <p:spPr>
          <a:xfrm>
            <a:off x="2389718" y="5367338"/>
            <a:ext cx="7315201" cy="80486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300"/>
              </a:spcBef>
              <a:spcAft>
                <a:spcPts val="0"/>
              </a:spcAft>
              <a:buSzPts val="1400"/>
              <a:buFont typeface="Calibri"/>
              <a:buNone/>
              <a:defRPr sz="1400"/>
            </a:lvl1pPr>
            <a:lvl2pPr indent="-228600" lvl="1" marL="914400" algn="l">
              <a:lnSpc>
                <a:spcPct val="100000"/>
              </a:lnSpc>
              <a:spcBef>
                <a:spcPts val="300"/>
              </a:spcBef>
              <a:spcAft>
                <a:spcPts val="0"/>
              </a:spcAft>
              <a:buSzPts val="1400"/>
              <a:buFont typeface="Calibri"/>
              <a:buNone/>
              <a:defRPr sz="1400"/>
            </a:lvl2pPr>
            <a:lvl3pPr indent="-228600" lvl="2" marL="1371600" algn="l">
              <a:lnSpc>
                <a:spcPct val="100000"/>
              </a:lnSpc>
              <a:spcBef>
                <a:spcPts val="300"/>
              </a:spcBef>
              <a:spcAft>
                <a:spcPts val="0"/>
              </a:spcAft>
              <a:buSzPts val="1400"/>
              <a:buFont typeface="Calibri"/>
              <a:buNone/>
              <a:defRPr sz="1400"/>
            </a:lvl3pPr>
            <a:lvl4pPr indent="-228600" lvl="3" marL="1828800" algn="l">
              <a:lnSpc>
                <a:spcPct val="100000"/>
              </a:lnSpc>
              <a:spcBef>
                <a:spcPts val="300"/>
              </a:spcBef>
              <a:spcAft>
                <a:spcPts val="0"/>
              </a:spcAft>
              <a:buSzPts val="1400"/>
              <a:buFont typeface="Calibri"/>
              <a:buNone/>
              <a:defRPr sz="1400"/>
            </a:lvl4pPr>
            <a:lvl5pPr indent="-228600" lvl="4" marL="2286000" algn="l">
              <a:lnSpc>
                <a:spcPct val="100000"/>
              </a:lnSpc>
              <a:spcBef>
                <a:spcPts val="300"/>
              </a:spcBef>
              <a:spcAft>
                <a:spcPts val="0"/>
              </a:spcAft>
              <a:buSzPts val="1400"/>
              <a:buFont typeface="Calibri"/>
              <a:buNone/>
              <a:defRPr sz="1400"/>
            </a:lvl5pPr>
            <a:lvl6pPr indent="-342900" lvl="5" marL="2743200" algn="l">
              <a:lnSpc>
                <a:spcPct val="100000"/>
              </a:lnSpc>
              <a:spcBef>
                <a:spcPts val="700"/>
              </a:spcBef>
              <a:spcAft>
                <a:spcPts val="0"/>
              </a:spcAft>
              <a:buSzPts val="1800"/>
              <a:buChar char="•"/>
              <a:defRPr/>
            </a:lvl6pPr>
            <a:lvl7pPr indent="-342900" lvl="6" marL="3200400" algn="l">
              <a:lnSpc>
                <a:spcPct val="100000"/>
              </a:lnSpc>
              <a:spcBef>
                <a:spcPts val="700"/>
              </a:spcBef>
              <a:spcAft>
                <a:spcPts val="0"/>
              </a:spcAft>
              <a:buSzPts val="1800"/>
              <a:buChar char="•"/>
              <a:defRPr/>
            </a:lvl7pPr>
            <a:lvl8pPr indent="-342900" lvl="7" marL="3657600" algn="l">
              <a:lnSpc>
                <a:spcPct val="100000"/>
              </a:lnSpc>
              <a:spcBef>
                <a:spcPts val="700"/>
              </a:spcBef>
              <a:spcAft>
                <a:spcPts val="0"/>
              </a:spcAft>
              <a:buSzPts val="1800"/>
              <a:buChar char="•"/>
              <a:defRPr/>
            </a:lvl8pPr>
            <a:lvl9pPr indent="-342900" lvl="8" marL="4114800" algn="l">
              <a:lnSpc>
                <a:spcPct val="100000"/>
              </a:lnSpc>
              <a:spcBef>
                <a:spcPts val="700"/>
              </a:spcBef>
              <a:spcAft>
                <a:spcPts val="0"/>
              </a:spcAft>
              <a:buSzPts val="1800"/>
              <a:buChar char="•"/>
              <a:defRPr/>
            </a:lvl9pPr>
          </a:lstStyle>
          <a:p/>
        </p:txBody>
      </p:sp>
      <p:sp>
        <p:nvSpPr>
          <p:cNvPr id="121" name="Google Shape;121;p40"/>
          <p:cNvSpPr txBox="1"/>
          <p:nvPr>
            <p:ph idx="12" type="sldNum"/>
          </p:nvPr>
        </p:nvSpPr>
        <p:spPr>
          <a:xfrm>
            <a:off x="8737600" y="6400414"/>
            <a:ext cx="2844800" cy="276999"/>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22" name="Shape 122"/>
        <p:cNvGrpSpPr/>
        <p:nvPr/>
      </p:nvGrpSpPr>
      <p:grpSpPr>
        <a:xfrm>
          <a:off x="0" y="0"/>
          <a:ext cx="0" cy="0"/>
          <a:chOff x="0" y="0"/>
          <a:chExt cx="0" cy="0"/>
        </a:xfrm>
      </p:grpSpPr>
      <p:sp>
        <p:nvSpPr>
          <p:cNvPr id="123" name="Google Shape;123;p41"/>
          <p:cNvSpPr txBox="1"/>
          <p:nvPr>
            <p:ph type="title"/>
          </p:nvPr>
        </p:nvSpPr>
        <p:spPr>
          <a:xfrm>
            <a:off x="609600" y="92077"/>
            <a:ext cx="10972800" cy="15081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4" name="Google Shape;124;p41"/>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SzPts val="1800"/>
              <a:buChar char="•"/>
              <a:defRPr/>
            </a:lvl1pPr>
            <a:lvl2pPr indent="-342900" lvl="1" marL="914400" algn="l">
              <a:lnSpc>
                <a:spcPct val="100000"/>
              </a:lnSpc>
              <a:spcBef>
                <a:spcPts val="700"/>
              </a:spcBef>
              <a:spcAft>
                <a:spcPts val="0"/>
              </a:spcAft>
              <a:buSzPts val="1800"/>
              <a:buChar char="–"/>
              <a:defRPr/>
            </a:lvl2pPr>
            <a:lvl3pPr indent="-342900" lvl="2" marL="1371600" algn="l">
              <a:lnSpc>
                <a:spcPct val="100000"/>
              </a:lnSpc>
              <a:spcBef>
                <a:spcPts val="700"/>
              </a:spcBef>
              <a:spcAft>
                <a:spcPts val="0"/>
              </a:spcAft>
              <a:buSzPts val="1800"/>
              <a:buChar char="•"/>
              <a:defRPr/>
            </a:lvl3pPr>
            <a:lvl4pPr indent="-342900" lvl="3" marL="1828800" algn="l">
              <a:lnSpc>
                <a:spcPct val="100000"/>
              </a:lnSpc>
              <a:spcBef>
                <a:spcPts val="700"/>
              </a:spcBef>
              <a:spcAft>
                <a:spcPts val="0"/>
              </a:spcAft>
              <a:buSzPts val="1800"/>
              <a:buChar char="–"/>
              <a:defRPr/>
            </a:lvl4pPr>
            <a:lvl5pPr indent="-342900" lvl="4" marL="2286000" algn="l">
              <a:lnSpc>
                <a:spcPct val="100000"/>
              </a:lnSpc>
              <a:spcBef>
                <a:spcPts val="700"/>
              </a:spcBef>
              <a:spcAft>
                <a:spcPts val="0"/>
              </a:spcAft>
              <a:buSzPts val="1800"/>
              <a:buChar char="»"/>
              <a:defRPr/>
            </a:lvl5pPr>
            <a:lvl6pPr indent="-342900" lvl="5" marL="2743200" algn="l">
              <a:lnSpc>
                <a:spcPct val="100000"/>
              </a:lnSpc>
              <a:spcBef>
                <a:spcPts val="700"/>
              </a:spcBef>
              <a:spcAft>
                <a:spcPts val="0"/>
              </a:spcAft>
              <a:buSzPts val="1800"/>
              <a:buChar char="•"/>
              <a:defRPr/>
            </a:lvl6pPr>
            <a:lvl7pPr indent="-342900" lvl="6" marL="3200400" algn="l">
              <a:lnSpc>
                <a:spcPct val="100000"/>
              </a:lnSpc>
              <a:spcBef>
                <a:spcPts val="700"/>
              </a:spcBef>
              <a:spcAft>
                <a:spcPts val="0"/>
              </a:spcAft>
              <a:buSzPts val="1800"/>
              <a:buChar char="•"/>
              <a:defRPr/>
            </a:lvl7pPr>
            <a:lvl8pPr indent="-342900" lvl="7" marL="3657600" algn="l">
              <a:lnSpc>
                <a:spcPct val="100000"/>
              </a:lnSpc>
              <a:spcBef>
                <a:spcPts val="700"/>
              </a:spcBef>
              <a:spcAft>
                <a:spcPts val="0"/>
              </a:spcAft>
              <a:buSzPts val="1800"/>
              <a:buChar char="•"/>
              <a:defRPr/>
            </a:lvl8pPr>
            <a:lvl9pPr indent="-342900" lvl="8" marL="4114800" algn="l">
              <a:lnSpc>
                <a:spcPct val="100000"/>
              </a:lnSpc>
              <a:spcBef>
                <a:spcPts val="700"/>
              </a:spcBef>
              <a:spcAft>
                <a:spcPts val="0"/>
              </a:spcAft>
              <a:buSzPts val="1800"/>
              <a:buChar char="•"/>
              <a:defRPr/>
            </a:lvl9pPr>
          </a:lstStyle>
          <a:p/>
        </p:txBody>
      </p:sp>
      <p:sp>
        <p:nvSpPr>
          <p:cNvPr id="125" name="Google Shape;125;p41"/>
          <p:cNvSpPr txBox="1"/>
          <p:nvPr>
            <p:ph idx="12" type="sldNum"/>
          </p:nvPr>
        </p:nvSpPr>
        <p:spPr>
          <a:xfrm>
            <a:off x="8737600" y="6400414"/>
            <a:ext cx="2844800" cy="276999"/>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26" name="Shape 126"/>
        <p:cNvGrpSpPr/>
        <p:nvPr/>
      </p:nvGrpSpPr>
      <p:grpSpPr>
        <a:xfrm>
          <a:off x="0" y="0"/>
          <a:ext cx="0" cy="0"/>
          <a:chOff x="0" y="0"/>
          <a:chExt cx="0" cy="0"/>
        </a:xfrm>
      </p:grpSpPr>
      <p:sp>
        <p:nvSpPr>
          <p:cNvPr id="127" name="Google Shape;127;p42"/>
          <p:cNvSpPr txBox="1"/>
          <p:nvPr>
            <p:ph type="title"/>
          </p:nvPr>
        </p:nvSpPr>
        <p:spPr>
          <a:xfrm>
            <a:off x="8839200" y="0"/>
            <a:ext cx="2743200" cy="6400802"/>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8" name="Google Shape;128;p42"/>
          <p:cNvSpPr txBox="1"/>
          <p:nvPr>
            <p:ph idx="1" type="body"/>
          </p:nvPr>
        </p:nvSpPr>
        <p:spPr>
          <a:xfrm>
            <a:off x="609600" y="274639"/>
            <a:ext cx="8026400" cy="65833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SzPts val="1800"/>
              <a:buChar char="•"/>
              <a:defRPr/>
            </a:lvl1pPr>
            <a:lvl2pPr indent="-342900" lvl="1" marL="914400" algn="l">
              <a:lnSpc>
                <a:spcPct val="100000"/>
              </a:lnSpc>
              <a:spcBef>
                <a:spcPts val="700"/>
              </a:spcBef>
              <a:spcAft>
                <a:spcPts val="0"/>
              </a:spcAft>
              <a:buSzPts val="1800"/>
              <a:buChar char="–"/>
              <a:defRPr/>
            </a:lvl2pPr>
            <a:lvl3pPr indent="-342900" lvl="2" marL="1371600" algn="l">
              <a:lnSpc>
                <a:spcPct val="100000"/>
              </a:lnSpc>
              <a:spcBef>
                <a:spcPts val="700"/>
              </a:spcBef>
              <a:spcAft>
                <a:spcPts val="0"/>
              </a:spcAft>
              <a:buSzPts val="1800"/>
              <a:buChar char="•"/>
              <a:defRPr/>
            </a:lvl3pPr>
            <a:lvl4pPr indent="-342900" lvl="3" marL="1828800" algn="l">
              <a:lnSpc>
                <a:spcPct val="100000"/>
              </a:lnSpc>
              <a:spcBef>
                <a:spcPts val="700"/>
              </a:spcBef>
              <a:spcAft>
                <a:spcPts val="0"/>
              </a:spcAft>
              <a:buSzPts val="1800"/>
              <a:buChar char="–"/>
              <a:defRPr/>
            </a:lvl4pPr>
            <a:lvl5pPr indent="-342900" lvl="4" marL="2286000" algn="l">
              <a:lnSpc>
                <a:spcPct val="100000"/>
              </a:lnSpc>
              <a:spcBef>
                <a:spcPts val="700"/>
              </a:spcBef>
              <a:spcAft>
                <a:spcPts val="0"/>
              </a:spcAft>
              <a:buSzPts val="1800"/>
              <a:buChar char="»"/>
              <a:defRPr/>
            </a:lvl5pPr>
            <a:lvl6pPr indent="-342900" lvl="5" marL="2743200" algn="l">
              <a:lnSpc>
                <a:spcPct val="100000"/>
              </a:lnSpc>
              <a:spcBef>
                <a:spcPts val="700"/>
              </a:spcBef>
              <a:spcAft>
                <a:spcPts val="0"/>
              </a:spcAft>
              <a:buSzPts val="1800"/>
              <a:buChar char="•"/>
              <a:defRPr/>
            </a:lvl6pPr>
            <a:lvl7pPr indent="-342900" lvl="6" marL="3200400" algn="l">
              <a:lnSpc>
                <a:spcPct val="100000"/>
              </a:lnSpc>
              <a:spcBef>
                <a:spcPts val="700"/>
              </a:spcBef>
              <a:spcAft>
                <a:spcPts val="0"/>
              </a:spcAft>
              <a:buSzPts val="1800"/>
              <a:buChar char="•"/>
              <a:defRPr/>
            </a:lvl7pPr>
            <a:lvl8pPr indent="-342900" lvl="7" marL="3657600" algn="l">
              <a:lnSpc>
                <a:spcPct val="100000"/>
              </a:lnSpc>
              <a:spcBef>
                <a:spcPts val="700"/>
              </a:spcBef>
              <a:spcAft>
                <a:spcPts val="0"/>
              </a:spcAft>
              <a:buSzPts val="1800"/>
              <a:buChar char="•"/>
              <a:defRPr/>
            </a:lvl8pPr>
            <a:lvl9pPr indent="-342900" lvl="8" marL="4114800" algn="l">
              <a:lnSpc>
                <a:spcPct val="100000"/>
              </a:lnSpc>
              <a:spcBef>
                <a:spcPts val="700"/>
              </a:spcBef>
              <a:spcAft>
                <a:spcPts val="0"/>
              </a:spcAft>
              <a:buSzPts val="1800"/>
              <a:buChar char="•"/>
              <a:defRPr/>
            </a:lvl9pPr>
          </a:lstStyle>
          <a:p/>
        </p:txBody>
      </p:sp>
      <p:sp>
        <p:nvSpPr>
          <p:cNvPr id="129" name="Google Shape;129;p42"/>
          <p:cNvSpPr txBox="1"/>
          <p:nvPr>
            <p:ph idx="12" type="sldNum"/>
          </p:nvPr>
        </p:nvSpPr>
        <p:spPr>
          <a:xfrm>
            <a:off x="8737600" y="6400414"/>
            <a:ext cx="2844800" cy="276999"/>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30" name="Shape 130"/>
        <p:cNvGrpSpPr/>
        <p:nvPr/>
      </p:nvGrpSpPr>
      <p:grpSpPr>
        <a:xfrm>
          <a:off x="0" y="0"/>
          <a:ext cx="0" cy="0"/>
          <a:chOff x="0" y="0"/>
          <a:chExt cx="0" cy="0"/>
        </a:xfrm>
      </p:grpSpPr>
      <p:sp>
        <p:nvSpPr>
          <p:cNvPr id="131" name="Google Shape;131;p43"/>
          <p:cNvSpPr txBox="1"/>
          <p:nvPr>
            <p:ph idx="1" type="body"/>
          </p:nvPr>
        </p:nvSpPr>
        <p:spPr>
          <a:xfrm>
            <a:off x="415599" y="5230334"/>
            <a:ext cx="7998403" cy="1627667"/>
          </a:xfrm>
          <a:prstGeom prst="rect">
            <a:avLst/>
          </a:prstGeom>
          <a:noFill/>
          <a:ln>
            <a:noFill/>
          </a:ln>
        </p:spPr>
        <p:txBody>
          <a:bodyPr anchorCtr="0" anchor="ctr" bIns="91400" lIns="91400" spcFirstLastPara="1" rIns="91400" wrap="square" tIns="91400">
            <a:normAutofit/>
          </a:bodyPr>
          <a:lstStyle>
            <a:lvl1pPr indent="-228600" lvl="0" marL="457200" algn="l">
              <a:lnSpc>
                <a:spcPct val="100000"/>
              </a:lnSpc>
              <a:spcBef>
                <a:spcPts val="0"/>
              </a:spcBef>
              <a:spcAft>
                <a:spcPts val="0"/>
              </a:spcAft>
              <a:buSzPts val="1800"/>
              <a:buNone/>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700"/>
              </a:spcBef>
              <a:spcAft>
                <a:spcPts val="0"/>
              </a:spcAft>
              <a:buSzPts val="1800"/>
              <a:buChar char="•"/>
              <a:defRPr/>
            </a:lvl6pPr>
            <a:lvl7pPr indent="-342900" lvl="6" marL="3200400" algn="l">
              <a:lnSpc>
                <a:spcPct val="100000"/>
              </a:lnSpc>
              <a:spcBef>
                <a:spcPts val="700"/>
              </a:spcBef>
              <a:spcAft>
                <a:spcPts val="0"/>
              </a:spcAft>
              <a:buSzPts val="1800"/>
              <a:buChar char="•"/>
              <a:defRPr/>
            </a:lvl7pPr>
            <a:lvl8pPr indent="-342900" lvl="7" marL="3657600" algn="l">
              <a:lnSpc>
                <a:spcPct val="100000"/>
              </a:lnSpc>
              <a:spcBef>
                <a:spcPts val="700"/>
              </a:spcBef>
              <a:spcAft>
                <a:spcPts val="0"/>
              </a:spcAft>
              <a:buSzPts val="1800"/>
              <a:buChar char="•"/>
              <a:defRPr/>
            </a:lvl8pPr>
            <a:lvl9pPr indent="-342900" lvl="8" marL="4114800" algn="l">
              <a:lnSpc>
                <a:spcPct val="100000"/>
              </a:lnSpc>
              <a:spcBef>
                <a:spcPts val="700"/>
              </a:spcBef>
              <a:spcAft>
                <a:spcPts val="0"/>
              </a:spcAft>
              <a:buSzPts val="1800"/>
              <a:buChar char="•"/>
              <a:defRPr/>
            </a:lvl9pPr>
          </a:lstStyle>
          <a:p/>
        </p:txBody>
      </p:sp>
      <p:sp>
        <p:nvSpPr>
          <p:cNvPr id="132" name="Google Shape;132;p43"/>
          <p:cNvSpPr txBox="1"/>
          <p:nvPr>
            <p:ph idx="12" type="sldNum"/>
          </p:nvPr>
        </p:nvSpPr>
        <p:spPr>
          <a:xfrm>
            <a:off x="11296610" y="6295372"/>
            <a:ext cx="731601" cy="369300"/>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 name="Google Shape;3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7" name="Shape 87"/>
        <p:cNvGrpSpPr/>
        <p:nvPr/>
      </p:nvGrpSpPr>
      <p:grpSpPr>
        <a:xfrm>
          <a:off x="0" y="0"/>
          <a:ext cx="0" cy="0"/>
          <a:chOff x="0" y="0"/>
          <a:chExt cx="0" cy="0"/>
        </a:xfrm>
      </p:grpSpPr>
      <p:sp>
        <p:nvSpPr>
          <p:cNvPr id="88" name="Google Shape;88;p23"/>
          <p:cNvSpPr txBox="1"/>
          <p:nvPr>
            <p:ph type="title"/>
          </p:nvPr>
        </p:nvSpPr>
        <p:spPr>
          <a:xfrm>
            <a:off x="609600" y="92077"/>
            <a:ext cx="10972800" cy="1508125"/>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9pPr>
          </a:lstStyle>
          <a:p/>
        </p:txBody>
      </p:sp>
      <p:sp>
        <p:nvSpPr>
          <p:cNvPr id="89" name="Google Shape;89;p23"/>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rmAutofit/>
          </a:bodyPr>
          <a:lstStyle>
            <a:lvl1pPr indent="-431800" lvl="0" marL="457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31800" lvl="1" marL="914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2pPr>
            <a:lvl3pPr indent="-431800" lvl="2" marL="1371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3pPr>
            <a:lvl4pPr indent="-431800" lvl="3" marL="1828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4pPr>
            <a:lvl5pPr indent="-431800" lvl="4" marL="22860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5pPr>
            <a:lvl6pPr indent="-431800" lvl="5" marL="2743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6pPr>
            <a:lvl7pPr indent="-431800" lvl="6" marL="3200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7pPr>
            <a:lvl8pPr indent="-431800" lvl="7" marL="3657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8pPr>
            <a:lvl9pPr indent="-431800" lvl="8" marL="4114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9pPr>
          </a:lstStyle>
          <a:p/>
        </p:txBody>
      </p:sp>
      <p:sp>
        <p:nvSpPr>
          <p:cNvPr id="90" name="Google Shape;90;p23"/>
          <p:cNvSpPr txBox="1"/>
          <p:nvPr>
            <p:ph idx="12" type="sldNum"/>
          </p:nvPr>
        </p:nvSpPr>
        <p:spPr>
          <a:xfrm>
            <a:off x="8737600" y="6400414"/>
            <a:ext cx="2844800" cy="276999"/>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1"/>
          <p:cNvPicPr preferRelativeResize="0"/>
          <p:nvPr/>
        </p:nvPicPr>
        <p:blipFill rotWithShape="1">
          <a:blip r:embed="rId3">
            <a:alphaModFix/>
          </a:blip>
          <a:srcRect b="0" l="0" r="0" t="0"/>
          <a:stretch/>
        </p:blipFill>
        <p:spPr>
          <a:xfrm>
            <a:off x="0" y="0"/>
            <a:ext cx="12344400" cy="6857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0"/>
          <p:cNvSpPr txBox="1"/>
          <p:nvPr>
            <p:ph idx="1" type="body"/>
          </p:nvPr>
        </p:nvSpPr>
        <p:spPr>
          <a:xfrm>
            <a:off x="1864149" y="598700"/>
            <a:ext cx="5998802" cy="798401"/>
          </a:xfrm>
          <a:prstGeom prst="rect">
            <a:avLst/>
          </a:prstGeom>
          <a:noFill/>
          <a:ln>
            <a:noFill/>
          </a:ln>
        </p:spPr>
        <p:txBody>
          <a:bodyPr anchorCtr="0" anchor="ctr" bIns="91400" lIns="91400" spcFirstLastPara="1" rIns="91400" wrap="square" tIns="91400">
            <a:normAutofit/>
          </a:bodyPr>
          <a:lstStyle/>
          <a:p>
            <a:pPr indent="-228600" lvl="0" marL="228600" marR="0" rtl="0" algn="l">
              <a:lnSpc>
                <a:spcPct val="90000"/>
              </a:lnSpc>
              <a:spcBef>
                <a:spcPts val="0"/>
              </a:spcBef>
              <a:spcAft>
                <a:spcPts val="0"/>
              </a:spcAft>
              <a:buClr>
                <a:srgbClr val="27A8C0"/>
              </a:buClr>
              <a:buSzPts val="4000"/>
              <a:buFont typeface="Arial"/>
              <a:buNone/>
            </a:pPr>
            <a:r>
              <a:rPr b="1" i="0" lang="en-GB" sz="4000" u="none" cap="none" strike="noStrike">
                <a:solidFill>
                  <a:srgbClr val="27A8C0"/>
                </a:solidFill>
                <a:latin typeface="Open Sans"/>
                <a:ea typeface="Open Sans"/>
                <a:cs typeface="Open Sans"/>
                <a:sym typeface="Open Sans"/>
              </a:rPr>
              <a:t>Joy - 2. Enjoyment</a:t>
            </a:r>
            <a:endParaRPr/>
          </a:p>
        </p:txBody>
      </p:sp>
      <p:sp>
        <p:nvSpPr>
          <p:cNvPr id="203" name="Google Shape;203;p10"/>
          <p:cNvSpPr/>
          <p:nvPr/>
        </p:nvSpPr>
        <p:spPr>
          <a:xfrm>
            <a:off x="1957948" y="1397098"/>
            <a:ext cx="8290730" cy="5170614"/>
          </a:xfrm>
          <a:prstGeom prst="rect">
            <a:avLst/>
          </a:prstGeom>
          <a:noFill/>
          <a:ln>
            <a:noFill/>
          </a:ln>
        </p:spPr>
        <p:txBody>
          <a:bodyPr anchorCtr="0" anchor="t" bIns="91400" lIns="91400" spcFirstLastPara="1" rIns="91400" wrap="square" tIns="91400">
            <a:spAutoFit/>
          </a:bodyPr>
          <a:lstStyle/>
          <a:p>
            <a:pPr indent="-800100" lvl="0" marL="8001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Joy is the dynamic aspect of Being.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800100" lvl="0" marL="8001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It’s a constant inner state that comes from fulfilling our inner purpose.</a:t>
            </a:r>
            <a:endParaRPr b="0" i="0" sz="1400" u="none" cap="none" strike="noStrike">
              <a:solidFill>
                <a:srgbClr val="000000"/>
              </a:solidFill>
              <a:latin typeface="Arial"/>
              <a:ea typeface="Arial"/>
              <a:cs typeface="Arial"/>
              <a:sym typeface="Arial"/>
            </a:endParaRPr>
          </a:p>
          <a:p>
            <a:pPr indent="-336550" lvl="0" marL="51435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800100" lvl="0" marL="800100" marR="0" rtl="0" algn="l">
              <a:lnSpc>
                <a:spcPct val="100000"/>
              </a:lnSpc>
              <a:spcBef>
                <a:spcPts val="0"/>
              </a:spcBef>
              <a:spcAft>
                <a:spcPts val="0"/>
              </a:spcAft>
              <a:buClr>
                <a:srgbClr val="E46C0A"/>
              </a:buClr>
              <a:buSzPts val="2800"/>
              <a:buFont typeface="Arial"/>
              <a:buChar char="•"/>
            </a:pPr>
            <a:r>
              <a:rPr b="1" i="1" lang="en-GB" sz="2800" u="none" cap="none" strike="noStrike">
                <a:solidFill>
                  <a:srgbClr val="E46C0A"/>
                </a:solidFill>
                <a:latin typeface="Calibri"/>
                <a:ea typeface="Calibri"/>
                <a:cs typeface="Calibri"/>
                <a:sym typeface="Calibri"/>
              </a:rPr>
              <a:t>Joy doesn’t come from what we do. </a:t>
            </a:r>
            <a:br>
              <a:rPr b="1" i="1" lang="en-GB" sz="2800" u="none" cap="none" strike="noStrike">
                <a:solidFill>
                  <a:srgbClr val="E46C0A"/>
                </a:solidFill>
                <a:latin typeface="Calibri"/>
                <a:ea typeface="Calibri"/>
                <a:cs typeface="Calibri"/>
                <a:sym typeface="Calibri"/>
              </a:rPr>
            </a:br>
            <a:r>
              <a:rPr b="1" i="1" lang="en-GB" sz="2800" u="none" cap="none" strike="noStrike">
                <a:solidFill>
                  <a:srgbClr val="E46C0A"/>
                </a:solidFill>
                <a:latin typeface="Calibri"/>
                <a:ea typeface="Calibri"/>
                <a:cs typeface="Calibri"/>
                <a:sym typeface="Calibri"/>
              </a:rPr>
              <a:t>It flows from deep within us into what we do. And so into the world.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t/>
            </a:r>
            <a:endParaRPr b="0" i="0" sz="7200" u="none" cap="none" strike="noStrike">
              <a:solidFill>
                <a:schemeClr val="dk1"/>
              </a:solidFill>
              <a:latin typeface="Calibri"/>
              <a:ea typeface="Calibri"/>
              <a:cs typeface="Calibri"/>
              <a:sym typeface="Calibri"/>
            </a:endParaRPr>
          </a:p>
          <a:p>
            <a:pPr indent="-336550" lvl="0" marL="51435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Effect filter="fade" transition="in">
                                      <p:cBhvr>
                                        <p:cTn dur="1000"/>
                                        <p:tgtEl>
                                          <p:spTgt spid="2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animEffect filter="fade" transition="in">
                                      <p:cBhvr>
                                        <p:cTn dur="1000"/>
                                        <p:tgtEl>
                                          <p:spTgt spid="2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2" st="2"/>
                                            </p:txEl>
                                          </p:spTgt>
                                        </p:tgtEl>
                                        <p:attrNameLst>
                                          <p:attrName>style.visibility</p:attrName>
                                        </p:attrNameLst>
                                      </p:cBhvr>
                                      <p:to>
                                        <p:strVal val="visible"/>
                                      </p:to>
                                    </p:set>
                                    <p:animEffect filter="fade" transition="in">
                                      <p:cBhvr>
                                        <p:cTn dur="1000"/>
                                        <p:tgtEl>
                                          <p:spTgt spid="2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3" st="3"/>
                                            </p:txEl>
                                          </p:spTgt>
                                        </p:tgtEl>
                                        <p:attrNameLst>
                                          <p:attrName>style.visibility</p:attrName>
                                        </p:attrNameLst>
                                      </p:cBhvr>
                                      <p:to>
                                        <p:strVal val="visible"/>
                                      </p:to>
                                    </p:set>
                                    <p:animEffect filter="fade" transition="in">
                                      <p:cBhvr>
                                        <p:cTn dur="1000"/>
                                        <p:tgtEl>
                                          <p:spTgt spid="2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4" st="4"/>
                                            </p:txEl>
                                          </p:spTgt>
                                        </p:tgtEl>
                                        <p:attrNameLst>
                                          <p:attrName>style.visibility</p:attrName>
                                        </p:attrNameLst>
                                      </p:cBhvr>
                                      <p:to>
                                        <p:strVal val="visible"/>
                                      </p:to>
                                    </p:set>
                                    <p:animEffect filter="fade" transition="in">
                                      <p:cBhvr>
                                        <p:cTn dur="1000"/>
                                        <p:tgtEl>
                                          <p:spTgt spid="20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5" st="5"/>
                                            </p:txEl>
                                          </p:spTgt>
                                        </p:tgtEl>
                                        <p:attrNameLst>
                                          <p:attrName>style.visibility</p:attrName>
                                        </p:attrNameLst>
                                      </p:cBhvr>
                                      <p:to>
                                        <p:strVal val="visible"/>
                                      </p:to>
                                    </p:set>
                                    <p:animEffect filter="fade" transition="in">
                                      <p:cBhvr>
                                        <p:cTn dur="1000"/>
                                        <p:tgtEl>
                                          <p:spTgt spid="20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6" st="6"/>
                                            </p:txEl>
                                          </p:spTgt>
                                        </p:tgtEl>
                                        <p:attrNameLst>
                                          <p:attrName>style.visibility</p:attrName>
                                        </p:attrNameLst>
                                      </p:cBhvr>
                                      <p:to>
                                        <p:strVal val="visible"/>
                                      </p:to>
                                    </p:set>
                                    <p:animEffect filter="fade" transition="in">
                                      <p:cBhvr>
                                        <p:cTn dur="1000"/>
                                        <p:tgtEl>
                                          <p:spTgt spid="20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txBox="1"/>
          <p:nvPr>
            <p:ph idx="1" type="body"/>
          </p:nvPr>
        </p:nvSpPr>
        <p:spPr>
          <a:xfrm>
            <a:off x="1864149" y="598700"/>
            <a:ext cx="5998802" cy="798401"/>
          </a:xfrm>
          <a:prstGeom prst="rect">
            <a:avLst/>
          </a:prstGeom>
          <a:noFill/>
          <a:ln>
            <a:noFill/>
          </a:ln>
        </p:spPr>
        <p:txBody>
          <a:bodyPr anchorCtr="0" anchor="ctr" bIns="91400" lIns="91400" spcFirstLastPara="1" rIns="91400" wrap="square" tIns="91400">
            <a:normAutofit/>
          </a:bodyPr>
          <a:lstStyle/>
          <a:p>
            <a:pPr indent="-228600" lvl="0" marL="228600" rtl="0" algn="l">
              <a:lnSpc>
                <a:spcPct val="90000"/>
              </a:lnSpc>
              <a:spcBef>
                <a:spcPts val="0"/>
              </a:spcBef>
              <a:spcAft>
                <a:spcPts val="0"/>
              </a:spcAft>
              <a:buClr>
                <a:srgbClr val="27A8C0"/>
              </a:buClr>
              <a:buSzPts val="4000"/>
              <a:buNone/>
            </a:pPr>
            <a:r>
              <a:rPr b="1" lang="en-GB" sz="4000">
                <a:solidFill>
                  <a:srgbClr val="27A8C0"/>
                </a:solidFill>
                <a:latin typeface="Open Sans"/>
                <a:ea typeface="Open Sans"/>
                <a:cs typeface="Open Sans"/>
                <a:sym typeface="Open Sans"/>
              </a:rPr>
              <a:t>Joy - 3. Enthusiasm</a:t>
            </a:r>
            <a:endParaRPr/>
          </a:p>
        </p:txBody>
      </p:sp>
      <p:sp>
        <p:nvSpPr>
          <p:cNvPr id="209" name="Google Shape;209;p11"/>
          <p:cNvSpPr/>
          <p:nvPr/>
        </p:nvSpPr>
        <p:spPr>
          <a:xfrm>
            <a:off x="1957948" y="1397099"/>
            <a:ext cx="8290730" cy="5416787"/>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E46C0A"/>
                </a:solidFill>
                <a:latin typeface="Calibri"/>
                <a:ea typeface="Calibri"/>
                <a:cs typeface="Calibri"/>
                <a:sym typeface="Calibri"/>
              </a:rPr>
              <a:t>Enjoying what we do, combined with a goal or vision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685800" lvl="0" marL="6858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Not an inflated image of ourselves (hidden form of ego) or confrontational (no winners or losers)</a:t>
            </a:r>
            <a:endParaRPr b="0" i="0" sz="1400" u="none" cap="none" strike="noStrike">
              <a:solidFill>
                <a:srgbClr val="000000"/>
              </a:solidFill>
              <a:latin typeface="Arial"/>
              <a:ea typeface="Arial"/>
              <a:cs typeface="Arial"/>
              <a:sym typeface="Arial"/>
            </a:endParaRPr>
          </a:p>
          <a:p>
            <a:pPr indent="-361950" lvl="0" marL="51435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685800" lvl="0" marL="6858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We are connected to other human beings as well as to the whole. </a:t>
            </a:r>
            <a:endParaRPr b="0" i="0" sz="1400" u="none" cap="none" strike="noStrike">
              <a:solidFill>
                <a:srgbClr val="000000"/>
              </a:solidFill>
              <a:latin typeface="Arial"/>
              <a:ea typeface="Arial"/>
              <a:cs typeface="Arial"/>
              <a:sym typeface="Arial"/>
            </a:endParaRPr>
          </a:p>
          <a:p>
            <a:pPr indent="-361950" lvl="0" marL="51435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609600" lvl="0" marL="6096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We feel we are a channel through which energy flows from the Source of all life through us, for the benefit of all.</a:t>
            </a:r>
            <a:endParaRPr b="0" i="0" sz="1400" u="none" cap="none" strike="noStrike">
              <a:solidFill>
                <a:srgbClr val="000000"/>
              </a:solidFill>
              <a:latin typeface="Arial"/>
              <a:ea typeface="Arial"/>
              <a:cs typeface="Arial"/>
              <a:sym typeface="Arial"/>
            </a:endParaRPr>
          </a:p>
          <a:p>
            <a:pPr indent="-57150" lvl="0" marL="514350" marR="0" rtl="0" algn="l">
              <a:lnSpc>
                <a:spcPct val="100000"/>
              </a:lnSpc>
              <a:spcBef>
                <a:spcPts val="0"/>
              </a:spcBef>
              <a:spcAft>
                <a:spcPts val="0"/>
              </a:spcAft>
              <a:buClr>
                <a:schemeClr val="dk1"/>
              </a:buClr>
              <a:buSzPts val="7200"/>
              <a:buFont typeface="Arial"/>
              <a:buNone/>
            </a:pPr>
            <a:r>
              <a:t/>
            </a:r>
            <a:endParaRPr b="0" i="0" sz="7200" u="none" cap="none" strike="noStrike">
              <a:solidFill>
                <a:schemeClr val="dk1"/>
              </a:solidFill>
              <a:latin typeface="Calibri"/>
              <a:ea typeface="Calibri"/>
              <a:cs typeface="Calibri"/>
              <a:sym typeface="Calibri"/>
            </a:endParaRPr>
          </a:p>
          <a:p>
            <a:pPr indent="-336550" lvl="0" marL="51435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2"/>
          <p:cNvSpPr txBox="1"/>
          <p:nvPr>
            <p:ph type="title"/>
          </p:nvPr>
        </p:nvSpPr>
        <p:spPr>
          <a:xfrm>
            <a:off x="1981200" y="274639"/>
            <a:ext cx="8229600" cy="11430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red-roses-hart-Shri-Mataji-700.jpg" id="215" name="Google Shape;215;p12"/>
          <p:cNvPicPr preferRelativeResize="0"/>
          <p:nvPr/>
        </p:nvPicPr>
        <p:blipFill rotWithShape="1">
          <a:blip r:embed="rId3">
            <a:alphaModFix/>
          </a:blip>
          <a:srcRect b="0" l="0" r="0" t="0"/>
          <a:stretch/>
        </p:blipFill>
        <p:spPr>
          <a:xfrm>
            <a:off x="616187" y="0"/>
            <a:ext cx="10959625"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3"/>
          <p:cNvSpPr txBox="1"/>
          <p:nvPr>
            <p:ph type="title"/>
          </p:nvPr>
        </p:nvSpPr>
        <p:spPr>
          <a:xfrm>
            <a:off x="1981200" y="274639"/>
            <a:ext cx="8229600" cy="1143001"/>
          </a:xfrm>
          <a:prstGeom prst="rect">
            <a:avLst/>
          </a:prstGeom>
          <a:noFill/>
          <a:ln>
            <a:noFill/>
          </a:ln>
        </p:spPr>
        <p:txBody>
          <a:bodyPr anchorCtr="0" anchor="ctr" bIns="45700" lIns="45700" spcFirstLastPara="1" rIns="45700" wrap="square" tIns="45700">
            <a:normAutofit/>
          </a:bodyPr>
          <a:lstStyle/>
          <a:p>
            <a:pPr indent="-228600" lvl="0" marL="228600" marR="0" rtl="0" algn="l">
              <a:lnSpc>
                <a:spcPct val="90000"/>
              </a:lnSpc>
              <a:spcBef>
                <a:spcPts val="0"/>
              </a:spcBef>
              <a:spcAft>
                <a:spcPts val="0"/>
              </a:spcAft>
              <a:buSzPts val="1400"/>
              <a:buNone/>
            </a:pPr>
            <a:r>
              <a:rPr b="1" i="0" lang="en-GB" sz="4000" u="none" cap="none" strike="noStrike">
                <a:solidFill>
                  <a:srgbClr val="27A8C0"/>
                </a:solidFill>
                <a:latin typeface="Open Sans"/>
                <a:ea typeface="Open Sans"/>
                <a:cs typeface="Open Sans"/>
                <a:sym typeface="Open Sans"/>
              </a:rPr>
              <a:t>Shri Mataji on Joy</a:t>
            </a:r>
            <a:endParaRPr/>
          </a:p>
        </p:txBody>
      </p:sp>
      <p:sp>
        <p:nvSpPr>
          <p:cNvPr id="221" name="Google Shape;221;p13"/>
          <p:cNvSpPr txBox="1"/>
          <p:nvPr>
            <p:ph idx="1" type="body"/>
          </p:nvPr>
        </p:nvSpPr>
        <p:spPr>
          <a:xfrm>
            <a:off x="1981200" y="1600201"/>
            <a:ext cx="8229600" cy="4525963"/>
          </a:xfrm>
          <a:prstGeom prst="rect">
            <a:avLst/>
          </a:prstGeom>
          <a:noFill/>
          <a:ln>
            <a:noFill/>
          </a:ln>
        </p:spPr>
        <p:txBody>
          <a:bodyPr anchorCtr="0" anchor="t" bIns="45700" lIns="45700" spcFirstLastPara="1" rIns="45700" wrap="square" tIns="45700">
            <a:normAutofit/>
          </a:bodyPr>
          <a:lstStyle/>
          <a:p>
            <a:pPr indent="0" lvl="0" marL="0" marR="0" rtl="0" algn="l">
              <a:lnSpc>
                <a:spcPct val="80000"/>
              </a:lnSpc>
              <a:spcBef>
                <a:spcPts val="0"/>
              </a:spcBef>
              <a:spcAft>
                <a:spcPts val="0"/>
              </a:spcAft>
              <a:buSzPts val="2800"/>
              <a:buFont typeface="Arial"/>
              <a:buNone/>
            </a:pPr>
            <a:r>
              <a:rPr b="0" i="1" lang="en-GB" sz="2800" u="none" cap="none" strike="noStrike">
                <a:latin typeface="Calibri"/>
                <a:ea typeface="Calibri"/>
                <a:cs typeface="Calibri"/>
                <a:sym typeface="Calibri"/>
              </a:rPr>
              <a:t>“For people who know that they have found the Spirit, they should know that they have found the joy. Spirit is the source of joy, and that should be evident when you talk. No inhibitions, no curbing, it’s complete freedom. </a:t>
            </a:r>
            <a:br>
              <a:rPr b="0" i="1" lang="en-GB" sz="2800" u="none" cap="none" strike="noStrike">
                <a:latin typeface="Calibri"/>
                <a:ea typeface="Calibri"/>
                <a:cs typeface="Calibri"/>
                <a:sym typeface="Calibri"/>
              </a:rPr>
            </a:br>
            <a:endParaRPr b="0" i="1" sz="2800" u="none" cap="none" strike="noStrike">
              <a:latin typeface="Calibri"/>
              <a:ea typeface="Calibri"/>
              <a:cs typeface="Calibri"/>
              <a:sym typeface="Calibri"/>
            </a:endParaRPr>
          </a:p>
          <a:p>
            <a:pPr indent="0" lvl="0" marL="0" marR="0" rtl="0" algn="l">
              <a:lnSpc>
                <a:spcPct val="80000"/>
              </a:lnSpc>
              <a:spcBef>
                <a:spcPts val="600"/>
              </a:spcBef>
              <a:spcAft>
                <a:spcPts val="0"/>
              </a:spcAft>
              <a:buSzPts val="2800"/>
              <a:buFont typeface="Arial"/>
              <a:buNone/>
            </a:pPr>
            <a:r>
              <a:rPr b="0" i="1" lang="en-GB" sz="2800" u="none" cap="none" strike="noStrike">
                <a:latin typeface="Calibri"/>
                <a:ea typeface="Calibri"/>
                <a:cs typeface="Calibri"/>
                <a:sym typeface="Calibri"/>
              </a:rPr>
              <a:t>But do not try to mold yourself into the molds of the people who are not realized. Now you are different, you are changed, it is irreversible. Whatever you may try, say after two years or three years, all of you will be bubbling with laughter. But why not do it now? If it is going to happen later, why not have the blossom time now?”</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animEffect filter="fade" transition="in">
                                      <p:cBhvr>
                                        <p:cTn dur="500"/>
                                        <p:tgtEl>
                                          <p:spTgt spid="2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1" st="1"/>
                                            </p:txEl>
                                          </p:spTgt>
                                        </p:tgtEl>
                                        <p:attrNameLst>
                                          <p:attrName>style.visibility</p:attrName>
                                        </p:attrNameLst>
                                      </p:cBhvr>
                                      <p:to>
                                        <p:strVal val="visible"/>
                                      </p:to>
                                    </p:set>
                                    <p:animEffect filter="fade" transition="in">
                                      <p:cBhvr>
                                        <p:cTn dur="500"/>
                                        <p:tgtEl>
                                          <p:spTgt spid="22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4"/>
          <p:cNvSpPr txBox="1"/>
          <p:nvPr>
            <p:ph type="title"/>
          </p:nvPr>
        </p:nvSpPr>
        <p:spPr>
          <a:xfrm>
            <a:off x="1981200" y="274639"/>
            <a:ext cx="8229600" cy="1143001"/>
          </a:xfrm>
          <a:prstGeom prst="rect">
            <a:avLst/>
          </a:prstGeom>
          <a:noFill/>
          <a:ln>
            <a:noFill/>
          </a:ln>
        </p:spPr>
        <p:txBody>
          <a:bodyPr anchorCtr="0" anchor="ctr" bIns="45700" lIns="45700" spcFirstLastPara="1" rIns="45700" wrap="square" tIns="45700">
            <a:normAutofit/>
          </a:bodyPr>
          <a:lstStyle/>
          <a:p>
            <a:pPr indent="-228600" lvl="0" marL="228600" marR="0" rtl="0" algn="l">
              <a:lnSpc>
                <a:spcPct val="90000"/>
              </a:lnSpc>
              <a:spcBef>
                <a:spcPts val="0"/>
              </a:spcBef>
              <a:spcAft>
                <a:spcPts val="0"/>
              </a:spcAft>
              <a:buSzPts val="1400"/>
              <a:buNone/>
            </a:pPr>
            <a:r>
              <a:rPr b="1" i="0" lang="en-GB" sz="4000" u="none" cap="none" strike="noStrike">
                <a:solidFill>
                  <a:srgbClr val="27A8C0"/>
                </a:solidFill>
                <a:latin typeface="Open Sans"/>
                <a:ea typeface="Open Sans"/>
                <a:cs typeface="Open Sans"/>
                <a:sym typeface="Open Sans"/>
              </a:rPr>
              <a:t>Shri Mataji on Joy</a:t>
            </a:r>
            <a:endParaRPr b="1" i="0" sz="4000" u="none" cap="none" strike="noStrike">
              <a:solidFill>
                <a:srgbClr val="27A8C0"/>
              </a:solidFill>
              <a:latin typeface="Open Sans"/>
              <a:ea typeface="Open Sans"/>
              <a:cs typeface="Open Sans"/>
              <a:sym typeface="Open Sans"/>
            </a:endParaRPr>
          </a:p>
        </p:txBody>
      </p:sp>
      <p:sp>
        <p:nvSpPr>
          <p:cNvPr id="227" name="Google Shape;227;p14"/>
          <p:cNvSpPr txBox="1"/>
          <p:nvPr>
            <p:ph idx="1" type="body"/>
          </p:nvPr>
        </p:nvSpPr>
        <p:spPr>
          <a:xfrm>
            <a:off x="1981200" y="1600201"/>
            <a:ext cx="8229600" cy="4525963"/>
          </a:xfrm>
          <a:prstGeom prst="rect">
            <a:avLst/>
          </a:prstGeom>
          <a:noFill/>
          <a:ln>
            <a:noFill/>
          </a:ln>
        </p:spPr>
        <p:txBody>
          <a:bodyPr anchorCtr="0" anchor="t" bIns="45700" lIns="45700" spcFirstLastPara="1" rIns="45700" wrap="square" tIns="45700">
            <a:normAutofit/>
          </a:bodyPr>
          <a:lstStyle/>
          <a:p>
            <a:pPr indent="0" lvl="0" marL="0" marR="0" rtl="0" algn="l">
              <a:lnSpc>
                <a:spcPct val="80000"/>
              </a:lnSpc>
              <a:spcBef>
                <a:spcPts val="0"/>
              </a:spcBef>
              <a:spcAft>
                <a:spcPts val="0"/>
              </a:spcAft>
              <a:buSzPts val="2800"/>
              <a:buFont typeface="Arial"/>
              <a:buNone/>
            </a:pPr>
            <a:r>
              <a:rPr b="0" i="1" lang="en-GB" sz="2800" u="none" cap="none" strike="noStrike">
                <a:latin typeface="Calibri"/>
                <a:ea typeface="Calibri"/>
                <a:cs typeface="Calibri"/>
                <a:sym typeface="Calibri"/>
              </a:rPr>
              <a:t>“This power of enjoyment is inexhaustible. I want you all to enjoy that, to drink that nectar of your Spirit, and to forget about all these artificial problems that you have.</a:t>
            </a:r>
            <a:endParaRPr b="0" i="1" sz="2800" u="none" cap="none" strike="noStrike">
              <a:latin typeface="Calibri"/>
              <a:ea typeface="Calibri"/>
              <a:cs typeface="Calibri"/>
              <a:sym typeface="Calibri"/>
            </a:endParaRPr>
          </a:p>
          <a:p>
            <a:pPr indent="0" lvl="0" marL="0" marR="0" rtl="0" algn="l">
              <a:lnSpc>
                <a:spcPct val="80000"/>
              </a:lnSpc>
              <a:spcBef>
                <a:spcPts val="600"/>
              </a:spcBef>
              <a:spcAft>
                <a:spcPts val="0"/>
              </a:spcAft>
              <a:buSzPts val="2800"/>
              <a:buFont typeface="Arial"/>
              <a:buNone/>
            </a:pPr>
            <a:r>
              <a:t/>
            </a:r>
            <a:endParaRPr b="0" i="1" sz="2800" u="none" cap="none" strike="noStrike">
              <a:latin typeface="Calibri"/>
              <a:ea typeface="Calibri"/>
              <a:cs typeface="Calibri"/>
              <a:sym typeface="Calibri"/>
            </a:endParaRPr>
          </a:p>
          <a:p>
            <a:pPr indent="0" lvl="0" marL="0" marR="0" rtl="0" algn="l">
              <a:lnSpc>
                <a:spcPct val="80000"/>
              </a:lnSpc>
              <a:spcBef>
                <a:spcPts val="600"/>
              </a:spcBef>
              <a:spcAft>
                <a:spcPts val="0"/>
              </a:spcAft>
              <a:buSzPts val="2800"/>
              <a:buFont typeface="Arial"/>
              <a:buNone/>
            </a:pPr>
            <a:r>
              <a:rPr b="0" i="1" lang="en-GB" sz="2800" u="none" cap="none" strike="noStrike">
                <a:latin typeface="Calibri"/>
                <a:ea typeface="Calibri"/>
                <a:cs typeface="Calibri"/>
                <a:sym typeface="Calibri"/>
              </a:rPr>
              <a:t>You just enjoy, because now you are drenched in your Spirit. So enjoy that. Why worry? Do not stop your progress by lingering with this load around your neck.</a:t>
            </a:r>
            <a:endParaRPr b="0" i="1" sz="2800" u="none" cap="none" strike="noStrike">
              <a:latin typeface="Calibri"/>
              <a:ea typeface="Calibri"/>
              <a:cs typeface="Calibri"/>
              <a:sym typeface="Calibri"/>
            </a:endParaRPr>
          </a:p>
          <a:p>
            <a:pPr indent="0" lvl="0" marL="0" marR="0" rtl="0" algn="l">
              <a:lnSpc>
                <a:spcPct val="80000"/>
              </a:lnSpc>
              <a:spcBef>
                <a:spcPts val="600"/>
              </a:spcBef>
              <a:spcAft>
                <a:spcPts val="0"/>
              </a:spcAft>
              <a:buSzPts val="2800"/>
              <a:buFont typeface="Arial"/>
              <a:buNone/>
            </a:pPr>
            <a:r>
              <a:t/>
            </a:r>
            <a:endParaRPr b="0" i="1" sz="2800" u="none" cap="none" strike="noStrike">
              <a:latin typeface="Calibri"/>
              <a:ea typeface="Calibri"/>
              <a:cs typeface="Calibri"/>
              <a:sym typeface="Calibri"/>
            </a:endParaRPr>
          </a:p>
          <a:p>
            <a:pPr indent="0" lvl="0" marL="0" marR="0" rtl="0" algn="l">
              <a:lnSpc>
                <a:spcPct val="80000"/>
              </a:lnSpc>
              <a:spcBef>
                <a:spcPts val="600"/>
              </a:spcBef>
              <a:spcAft>
                <a:spcPts val="0"/>
              </a:spcAft>
              <a:buSzPts val="2800"/>
              <a:buFont typeface="Arial"/>
              <a:buNone/>
            </a:pPr>
            <a:r>
              <a:rPr b="0" i="1" lang="en-GB" sz="2800" u="none" cap="none" strike="noStrike">
                <a:latin typeface="Calibri"/>
                <a:ea typeface="Calibri"/>
                <a:cs typeface="Calibri"/>
                <a:sym typeface="Calibri"/>
              </a:rPr>
              <a:t> Let the Kundalini take you up. But She likes light things – she’s a light thing herself, that’s why she rises. Everything that is heavy within you she’ll burn, but do not make yourself additionally heavy.”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animEffect filter="fade" transition="in">
                                      <p:cBhvr>
                                        <p:cTn dur="500"/>
                                        <p:tgtEl>
                                          <p:spTgt spid="2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animEffect filter="fade" transition="in">
                                      <p:cBhvr>
                                        <p:cTn dur="500"/>
                                        <p:tgtEl>
                                          <p:spTgt spid="2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2" st="2"/>
                                            </p:txEl>
                                          </p:spTgt>
                                        </p:tgtEl>
                                        <p:attrNameLst>
                                          <p:attrName>style.visibility</p:attrName>
                                        </p:attrNameLst>
                                      </p:cBhvr>
                                      <p:to>
                                        <p:strVal val="visible"/>
                                      </p:to>
                                    </p:set>
                                    <p:animEffect filter="fade" transition="in">
                                      <p:cBhvr>
                                        <p:cTn dur="500"/>
                                        <p:tgtEl>
                                          <p:spTgt spid="2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3" st="3"/>
                                            </p:txEl>
                                          </p:spTgt>
                                        </p:tgtEl>
                                        <p:attrNameLst>
                                          <p:attrName>style.visibility</p:attrName>
                                        </p:attrNameLst>
                                      </p:cBhvr>
                                      <p:to>
                                        <p:strVal val="visible"/>
                                      </p:to>
                                    </p:set>
                                    <p:animEffect filter="fade" transition="in">
                                      <p:cBhvr>
                                        <p:cTn dur="500"/>
                                        <p:tgtEl>
                                          <p:spTgt spid="22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4" st="4"/>
                                            </p:txEl>
                                          </p:spTgt>
                                        </p:tgtEl>
                                        <p:attrNameLst>
                                          <p:attrName>style.visibility</p:attrName>
                                        </p:attrNameLst>
                                      </p:cBhvr>
                                      <p:to>
                                        <p:strVal val="visible"/>
                                      </p:to>
                                    </p:set>
                                    <p:animEffect filter="fade" transition="in">
                                      <p:cBhvr>
                                        <p:cTn dur="500"/>
                                        <p:tgtEl>
                                          <p:spTgt spid="22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15"/>
          <p:cNvPicPr preferRelativeResize="0"/>
          <p:nvPr/>
        </p:nvPicPr>
        <p:blipFill rotWithShape="1">
          <a:blip r:embed="rId3">
            <a:alphaModFix/>
          </a:blip>
          <a:srcRect b="0" l="0" r="0" t="0"/>
          <a:stretch/>
        </p:blipFill>
        <p:spPr>
          <a:xfrm>
            <a:off x="1563252" y="29438"/>
            <a:ext cx="9065499" cy="67991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331"/>
        </a:solidFill>
      </p:bgPr>
    </p:bg>
    <p:spTree>
      <p:nvGrpSpPr>
        <p:cNvPr id="236" name="Shape 236"/>
        <p:cNvGrpSpPr/>
        <p:nvPr/>
      </p:nvGrpSpPr>
      <p:grpSpPr>
        <a:xfrm>
          <a:off x="0" y="0"/>
          <a:ext cx="0" cy="0"/>
          <a:chOff x="0" y="0"/>
          <a:chExt cx="0" cy="0"/>
        </a:xfrm>
      </p:grpSpPr>
      <p:sp>
        <p:nvSpPr>
          <p:cNvPr id="237" name="Google Shape;237;p16"/>
          <p:cNvSpPr txBox="1"/>
          <p:nvPr>
            <p:ph type="title"/>
          </p:nvPr>
        </p:nvSpPr>
        <p:spPr>
          <a:xfrm>
            <a:off x="609600" y="92077"/>
            <a:ext cx="10972800" cy="1508125"/>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SzPts val="1400"/>
              <a:buNone/>
            </a:pPr>
            <a:r>
              <a:t/>
            </a:r>
            <a:endParaRPr/>
          </a:p>
        </p:txBody>
      </p:sp>
      <p:sp>
        <p:nvSpPr>
          <p:cNvPr id="238" name="Google Shape;238;p16"/>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rmAutofit/>
          </a:bodyPr>
          <a:lstStyle/>
          <a:p>
            <a:pPr indent="-139700" lvl="0" marL="342900" rtl="0" algn="l">
              <a:lnSpc>
                <a:spcPct val="100000"/>
              </a:lnSpc>
              <a:spcBef>
                <a:spcPts val="0"/>
              </a:spcBef>
              <a:spcAft>
                <a:spcPts val="0"/>
              </a:spcAft>
              <a:buSzPts val="3200"/>
              <a:buNone/>
            </a:pPr>
            <a:r>
              <a:t/>
            </a:r>
            <a:endParaRPr/>
          </a:p>
        </p:txBody>
      </p:sp>
      <p:pic>
        <p:nvPicPr>
          <p:cNvPr id="239" name="Google Shape;239;p16"/>
          <p:cNvPicPr preferRelativeResize="0"/>
          <p:nvPr/>
        </p:nvPicPr>
        <p:blipFill rotWithShape="1">
          <a:blip r:embed="rId3">
            <a:alphaModFix/>
          </a:blip>
          <a:srcRect b="0" l="0" r="0" t="0"/>
          <a:stretch/>
        </p:blipFill>
        <p:spPr>
          <a:xfrm>
            <a:off x="2005568" y="0"/>
            <a:ext cx="8180863"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7"/>
          <p:cNvSpPr txBox="1"/>
          <p:nvPr>
            <p:ph type="title"/>
          </p:nvPr>
        </p:nvSpPr>
        <p:spPr>
          <a:xfrm>
            <a:off x="1981200" y="274639"/>
            <a:ext cx="8229600" cy="1143001"/>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SzPts val="1400"/>
              <a:buNone/>
            </a:pPr>
            <a:r>
              <a:rPr b="0" i="0" lang="en-GB" sz="3200" u="none" cap="none" strike="noStrike">
                <a:solidFill>
                  <a:srgbClr val="27A8C0"/>
                </a:solidFill>
                <a:latin typeface="Open Sans"/>
                <a:ea typeface="Open Sans"/>
                <a:cs typeface="Open Sans"/>
                <a:sym typeface="Open Sans"/>
              </a:rPr>
              <a:t>Shri Mataji on Joy</a:t>
            </a:r>
            <a:endParaRPr b="1" i="0" sz="4400" u="none" cap="none" strike="noStrike">
              <a:solidFill>
                <a:srgbClr val="93CDDD"/>
              </a:solidFill>
              <a:latin typeface="Calibri"/>
              <a:ea typeface="Calibri"/>
              <a:cs typeface="Calibri"/>
              <a:sym typeface="Calibri"/>
            </a:endParaRPr>
          </a:p>
        </p:txBody>
      </p:sp>
      <p:sp>
        <p:nvSpPr>
          <p:cNvPr id="245" name="Google Shape;245;p17"/>
          <p:cNvSpPr txBox="1"/>
          <p:nvPr>
            <p:ph idx="1" type="body"/>
          </p:nvPr>
        </p:nvSpPr>
        <p:spPr>
          <a:xfrm>
            <a:off x="1981200" y="1600201"/>
            <a:ext cx="8229600" cy="4525963"/>
          </a:xfrm>
          <a:prstGeom prst="rect">
            <a:avLst/>
          </a:prstGeom>
          <a:noFill/>
          <a:ln>
            <a:noFill/>
          </a:ln>
        </p:spPr>
        <p:txBody>
          <a:bodyPr anchorCtr="0" anchor="t" bIns="45700" lIns="45700" spcFirstLastPara="1" rIns="45700" wrap="square" tIns="45700">
            <a:noAutofit/>
          </a:bodyPr>
          <a:lstStyle/>
          <a:p>
            <a:pPr indent="0" lvl="0" marL="0" marR="0" rtl="0" algn="just">
              <a:lnSpc>
                <a:spcPct val="80000"/>
              </a:lnSpc>
              <a:spcBef>
                <a:spcPts val="0"/>
              </a:spcBef>
              <a:spcAft>
                <a:spcPts val="0"/>
              </a:spcAft>
              <a:buSzPts val="2400"/>
              <a:buFont typeface="Arial"/>
              <a:buNone/>
            </a:pPr>
            <a:r>
              <a:rPr b="0" i="1" lang="en-GB" sz="2400" u="none" cap="none" strike="noStrike">
                <a:latin typeface="Calibri"/>
                <a:ea typeface="Calibri"/>
                <a:cs typeface="Calibri"/>
                <a:sym typeface="Calibri"/>
              </a:rPr>
              <a:t>“We start thinking about it, we start worrying about it, there’s nothing like that. Our problems are solved, our lives are beautified, everything is so nice and good, just to make you happy. </a:t>
            </a:r>
            <a:endParaRPr b="0" i="1" sz="2400" u="none" cap="none" strike="noStrike">
              <a:latin typeface="Calibri"/>
              <a:ea typeface="Calibri"/>
              <a:cs typeface="Calibri"/>
              <a:sym typeface="Calibri"/>
            </a:endParaRPr>
          </a:p>
          <a:p>
            <a:pPr indent="0" lvl="0" marL="0" marR="0" rtl="0" algn="just">
              <a:lnSpc>
                <a:spcPct val="80000"/>
              </a:lnSpc>
              <a:spcBef>
                <a:spcPts val="500"/>
              </a:spcBef>
              <a:spcAft>
                <a:spcPts val="0"/>
              </a:spcAft>
              <a:buSzPts val="2400"/>
              <a:buFont typeface="Arial"/>
              <a:buNone/>
            </a:pPr>
            <a:r>
              <a:t/>
            </a:r>
            <a:endParaRPr b="0" i="1" sz="2400" u="none" cap="none" strike="noStrike">
              <a:latin typeface="Calibri"/>
              <a:ea typeface="Calibri"/>
              <a:cs typeface="Calibri"/>
              <a:sym typeface="Calibri"/>
            </a:endParaRPr>
          </a:p>
          <a:p>
            <a:pPr indent="0" lvl="0" marL="0" marR="0" rtl="0" algn="just">
              <a:lnSpc>
                <a:spcPct val="80000"/>
              </a:lnSpc>
              <a:spcBef>
                <a:spcPts val="500"/>
              </a:spcBef>
              <a:spcAft>
                <a:spcPts val="0"/>
              </a:spcAft>
              <a:buSzPts val="2400"/>
              <a:buFont typeface="Arial"/>
              <a:buNone/>
            </a:pPr>
            <a:r>
              <a:rPr b="0" i="1" lang="en-GB" sz="2400" u="none" cap="none" strike="noStrike">
                <a:latin typeface="Calibri"/>
                <a:ea typeface="Calibri"/>
                <a:cs typeface="Calibri"/>
                <a:sym typeface="Calibri"/>
              </a:rPr>
              <a:t>Still if you are not happy, still if you are worried, then the Divine recedes, it recedes. It’s like sunshine. If you do not want to face the sunshine, you do not get it. You have to face the sunshine. </a:t>
            </a:r>
            <a:endParaRPr b="0" i="1" sz="2400" u="none" cap="none" strike="noStrike">
              <a:latin typeface="Calibri"/>
              <a:ea typeface="Calibri"/>
              <a:cs typeface="Calibri"/>
              <a:sym typeface="Calibri"/>
            </a:endParaRPr>
          </a:p>
          <a:p>
            <a:pPr indent="0" lvl="0" marL="0" marR="0" rtl="0" algn="just">
              <a:lnSpc>
                <a:spcPct val="80000"/>
              </a:lnSpc>
              <a:spcBef>
                <a:spcPts val="500"/>
              </a:spcBef>
              <a:spcAft>
                <a:spcPts val="0"/>
              </a:spcAft>
              <a:buSzPts val="2400"/>
              <a:buFont typeface="Arial"/>
              <a:buNone/>
            </a:pPr>
            <a:r>
              <a:t/>
            </a:r>
            <a:endParaRPr b="0" i="1" sz="2400" u="none" cap="none" strike="noStrike">
              <a:latin typeface="Calibri"/>
              <a:ea typeface="Calibri"/>
              <a:cs typeface="Calibri"/>
              <a:sym typeface="Calibri"/>
            </a:endParaRPr>
          </a:p>
          <a:p>
            <a:pPr indent="0" lvl="0" marL="0" marR="0" rtl="0" algn="just">
              <a:lnSpc>
                <a:spcPct val="80000"/>
              </a:lnSpc>
              <a:spcBef>
                <a:spcPts val="500"/>
              </a:spcBef>
              <a:spcAft>
                <a:spcPts val="0"/>
              </a:spcAft>
              <a:buSzPts val="2400"/>
              <a:buFont typeface="Arial"/>
              <a:buNone/>
            </a:pPr>
            <a:r>
              <a:rPr b="0" i="1" lang="en-GB" sz="2400" u="none" cap="none" strike="noStrike">
                <a:latin typeface="Calibri"/>
                <a:ea typeface="Calibri"/>
                <a:cs typeface="Calibri"/>
                <a:sym typeface="Calibri"/>
              </a:rPr>
              <a:t>Every tree moves to the sunshine, every leaf tries to be towards the sunshine. They have innately built wisdom, in the same way you should be, and you will see that with this – your life will change completely. Every moment you’ll enjoy. Every minute of life you’ll enjoy. Everything that you do you’ll enjoy. Every small thing you do you’ll enjoy...”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anim calcmode="lin" valueType="num">
                                      <p:cBhvr additive="base">
                                        <p:cTn dur="1000"/>
                                        <p:tgtEl>
                                          <p:spTgt spid="245">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45">
                                            <p:txEl>
                                              <p:pRg end="1" st="1"/>
                                            </p:txEl>
                                          </p:spTgt>
                                        </p:tgtEl>
                                        <p:attrNameLst>
                                          <p:attrName>style.visibility</p:attrName>
                                        </p:attrNameLst>
                                      </p:cBhvr>
                                      <p:to>
                                        <p:strVal val="visible"/>
                                      </p:to>
                                    </p:set>
                                    <p:anim calcmode="lin" valueType="num">
                                      <p:cBhvr additive="base">
                                        <p:cTn dur="1000"/>
                                        <p:tgtEl>
                                          <p:spTgt spid="245">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45">
                                            <p:txEl>
                                              <p:pRg end="2" st="2"/>
                                            </p:txEl>
                                          </p:spTgt>
                                        </p:tgtEl>
                                        <p:attrNameLst>
                                          <p:attrName>style.visibility</p:attrName>
                                        </p:attrNameLst>
                                      </p:cBhvr>
                                      <p:to>
                                        <p:strVal val="visible"/>
                                      </p:to>
                                    </p:set>
                                    <p:anim calcmode="lin" valueType="num">
                                      <p:cBhvr additive="base">
                                        <p:cTn dur="1000"/>
                                        <p:tgtEl>
                                          <p:spTgt spid="245">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45">
                                            <p:txEl>
                                              <p:pRg end="3" st="3"/>
                                            </p:txEl>
                                          </p:spTgt>
                                        </p:tgtEl>
                                        <p:attrNameLst>
                                          <p:attrName>style.visibility</p:attrName>
                                        </p:attrNameLst>
                                      </p:cBhvr>
                                      <p:to>
                                        <p:strVal val="visible"/>
                                      </p:to>
                                    </p:set>
                                    <p:anim calcmode="lin" valueType="num">
                                      <p:cBhvr additive="base">
                                        <p:cTn dur="1000"/>
                                        <p:tgtEl>
                                          <p:spTgt spid="245">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45">
                                            <p:txEl>
                                              <p:pRg end="4" st="4"/>
                                            </p:txEl>
                                          </p:spTgt>
                                        </p:tgtEl>
                                        <p:attrNameLst>
                                          <p:attrName>style.visibility</p:attrName>
                                        </p:attrNameLst>
                                      </p:cBhvr>
                                      <p:to>
                                        <p:strVal val="visible"/>
                                      </p:to>
                                    </p:set>
                                    <p:anim calcmode="lin" valueType="num">
                                      <p:cBhvr additive="base">
                                        <p:cTn dur="1000"/>
                                        <p:tgtEl>
                                          <p:spTgt spid="245">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
          <p:cNvSpPr txBox="1"/>
          <p:nvPr>
            <p:ph idx="1" type="body"/>
          </p:nvPr>
        </p:nvSpPr>
        <p:spPr>
          <a:xfrm>
            <a:off x="1864150" y="598699"/>
            <a:ext cx="2536615" cy="1034892"/>
          </a:xfrm>
          <a:prstGeom prst="rect">
            <a:avLst/>
          </a:prstGeom>
          <a:noFill/>
          <a:ln>
            <a:noFill/>
          </a:ln>
        </p:spPr>
        <p:txBody>
          <a:bodyPr anchorCtr="0" anchor="ctr" bIns="91400" lIns="91400" spcFirstLastPara="1" rIns="91400" wrap="square" tIns="91400">
            <a:normAutofit/>
          </a:bodyPr>
          <a:lstStyle/>
          <a:p>
            <a:pPr indent="-228600" lvl="0" marL="228600" rtl="0" algn="l">
              <a:lnSpc>
                <a:spcPct val="80000"/>
              </a:lnSpc>
              <a:spcBef>
                <a:spcPts val="0"/>
              </a:spcBef>
              <a:spcAft>
                <a:spcPts val="0"/>
              </a:spcAft>
              <a:buClr>
                <a:srgbClr val="27A8C0"/>
              </a:buClr>
              <a:buSzPts val="3200"/>
              <a:buNone/>
            </a:pPr>
            <a:r>
              <a:rPr b="1" lang="en-GB" sz="3200">
                <a:solidFill>
                  <a:srgbClr val="27A8C0"/>
                </a:solidFill>
                <a:latin typeface="Open Sans"/>
                <a:ea typeface="Open Sans"/>
                <a:cs typeface="Open Sans"/>
                <a:sym typeface="Open Sans"/>
              </a:rPr>
              <a:t>What do you practice?</a:t>
            </a:r>
            <a:endParaRPr b="1" sz="3200">
              <a:solidFill>
                <a:srgbClr val="27A8C0"/>
              </a:solidFill>
              <a:latin typeface="Open Sans"/>
              <a:ea typeface="Open Sans"/>
              <a:cs typeface="Open Sans"/>
              <a:sym typeface="Open Sans"/>
            </a:endParaRPr>
          </a:p>
        </p:txBody>
      </p:sp>
      <p:sp>
        <p:nvSpPr>
          <p:cNvPr id="143" name="Google Shape;143;p2"/>
          <p:cNvSpPr/>
          <p:nvPr/>
        </p:nvSpPr>
        <p:spPr>
          <a:xfrm>
            <a:off x="1957948" y="1397099"/>
            <a:ext cx="8290730" cy="615521"/>
          </a:xfrm>
          <a:prstGeom prst="rect">
            <a:avLst/>
          </a:prstGeom>
          <a:noFill/>
          <a:ln>
            <a:noFill/>
          </a:ln>
        </p:spPr>
        <p:txBody>
          <a:bodyPr anchorCtr="0" anchor="t" bIns="91400" lIns="91400" spcFirstLastPara="1" rIns="91400" wrap="square" tIns="91400">
            <a:spAutoFit/>
          </a:bodyPr>
          <a:lstStyle/>
          <a:p>
            <a:pPr indent="-622300" lvl="0" marL="80010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144" name="Google Shape;144;p2"/>
          <p:cNvPicPr preferRelativeResize="0"/>
          <p:nvPr/>
        </p:nvPicPr>
        <p:blipFill rotWithShape="1">
          <a:blip r:embed="rId3">
            <a:alphaModFix/>
          </a:blip>
          <a:srcRect b="0" l="0" r="0" t="0"/>
          <a:stretch/>
        </p:blipFill>
        <p:spPr>
          <a:xfrm>
            <a:off x="4673600" y="889000"/>
            <a:ext cx="2844800" cy="508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animEffect filter="fade" transition="in">
                                      <p:cBhvr>
                                        <p:cTn dur="600"/>
                                        <p:tgtEl>
                                          <p:spTgt spid="1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
          <p:cNvSpPr txBox="1"/>
          <p:nvPr>
            <p:ph idx="1" type="body"/>
          </p:nvPr>
        </p:nvSpPr>
        <p:spPr>
          <a:xfrm>
            <a:off x="1864149" y="598700"/>
            <a:ext cx="5998802" cy="798401"/>
          </a:xfrm>
          <a:prstGeom prst="rect">
            <a:avLst/>
          </a:prstGeom>
          <a:noFill/>
          <a:ln>
            <a:noFill/>
          </a:ln>
        </p:spPr>
        <p:txBody>
          <a:bodyPr anchorCtr="0" anchor="ctr" bIns="91400" lIns="91400" spcFirstLastPara="1" rIns="91400" wrap="square" tIns="91400">
            <a:normAutofit/>
          </a:bodyPr>
          <a:lstStyle/>
          <a:p>
            <a:pPr indent="-228600" lvl="0" marL="228600" rtl="0" algn="l">
              <a:lnSpc>
                <a:spcPct val="90000"/>
              </a:lnSpc>
              <a:spcBef>
                <a:spcPts val="0"/>
              </a:spcBef>
              <a:spcAft>
                <a:spcPts val="0"/>
              </a:spcAft>
              <a:buClr>
                <a:srgbClr val="27A8C0"/>
              </a:buClr>
              <a:buSzPts val="3200"/>
              <a:buNone/>
            </a:pPr>
            <a:r>
              <a:rPr b="1" lang="en-GB" sz="3200">
                <a:solidFill>
                  <a:srgbClr val="27A8C0"/>
                </a:solidFill>
                <a:latin typeface="Open Sans"/>
                <a:ea typeface="Open Sans"/>
                <a:cs typeface="Open Sans"/>
                <a:sym typeface="Open Sans"/>
              </a:rPr>
              <a:t>Joy: Inner and outer purpose</a:t>
            </a:r>
            <a:endParaRPr/>
          </a:p>
        </p:txBody>
      </p:sp>
      <p:sp>
        <p:nvSpPr>
          <p:cNvPr id="150" name="Google Shape;150;p3"/>
          <p:cNvSpPr/>
          <p:nvPr/>
        </p:nvSpPr>
        <p:spPr>
          <a:xfrm>
            <a:off x="1957948" y="1397098"/>
            <a:ext cx="8290730" cy="4493506"/>
          </a:xfrm>
          <a:prstGeom prst="rect">
            <a:avLst/>
          </a:prstGeom>
          <a:noFill/>
          <a:ln>
            <a:noFill/>
          </a:ln>
        </p:spPr>
        <p:txBody>
          <a:bodyPr anchorCtr="0" anchor="t" bIns="91400" lIns="91400" spcFirstLastPara="1" rIns="91400" wrap="square" tIns="91400">
            <a:spAutoFit/>
          </a:bodyPr>
          <a:lstStyle/>
          <a:p>
            <a:pPr indent="-800100" lvl="0" marL="8001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Your life has an inner and an outer purpose. </a:t>
            </a:r>
            <a:endParaRPr b="0" i="0" sz="1400" u="none" cap="none" strike="noStrike">
              <a:solidFill>
                <a:srgbClr val="000000"/>
              </a:solidFill>
              <a:latin typeface="Arial"/>
              <a:ea typeface="Arial"/>
              <a:cs typeface="Arial"/>
              <a:sym typeface="Arial"/>
            </a:endParaRPr>
          </a:p>
          <a:p>
            <a:pPr indent="-336550" lvl="0" marL="51435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800100" lvl="0" marL="800100" marR="0" rtl="0" algn="l">
              <a:lnSpc>
                <a:spcPct val="100000"/>
              </a:lnSpc>
              <a:spcBef>
                <a:spcPts val="0"/>
              </a:spcBef>
              <a:spcAft>
                <a:spcPts val="0"/>
              </a:spcAft>
              <a:buClr>
                <a:schemeClr val="dk1"/>
              </a:buClr>
              <a:buSzPts val="2800"/>
              <a:buFont typeface="Arial"/>
              <a:buChar char="•"/>
            </a:pPr>
            <a:r>
              <a:rPr b="1" i="0" lang="en-GB" sz="2800" u="none" cap="none" strike="noStrike">
                <a:solidFill>
                  <a:schemeClr val="dk1"/>
                </a:solidFill>
                <a:latin typeface="Calibri"/>
                <a:ea typeface="Calibri"/>
                <a:cs typeface="Calibri"/>
                <a:sym typeface="Calibri"/>
              </a:rPr>
              <a:t>Inner purpose </a:t>
            </a:r>
            <a:r>
              <a:rPr b="0" i="0" lang="en-GB" sz="2800" u="none" cap="none" strike="noStrike">
                <a:solidFill>
                  <a:schemeClr val="dk1"/>
                </a:solidFill>
                <a:latin typeface="Calibri"/>
                <a:ea typeface="Calibri"/>
                <a:cs typeface="Calibri"/>
                <a:sym typeface="Calibri"/>
              </a:rPr>
              <a:t>involves </a:t>
            </a:r>
            <a:r>
              <a:rPr b="1" i="0" lang="en-GB" sz="2800" u="none" cap="none" strike="noStrike">
                <a:solidFill>
                  <a:srgbClr val="E46C0A"/>
                </a:solidFill>
                <a:latin typeface="Calibri"/>
                <a:ea typeface="Calibri"/>
                <a:cs typeface="Calibri"/>
                <a:sym typeface="Calibri"/>
              </a:rPr>
              <a:t>Being.</a:t>
            </a:r>
            <a:r>
              <a:rPr b="0" i="0" lang="en-GB" sz="2800" u="none" cap="none" strike="noStrike">
                <a:solidFill>
                  <a:srgbClr val="E46C0A"/>
                </a:solidFill>
                <a:latin typeface="Calibri"/>
                <a:ea typeface="Calibri"/>
                <a:cs typeface="Calibri"/>
                <a:sym typeface="Calibri"/>
              </a:rPr>
              <a:t> </a:t>
            </a:r>
            <a:r>
              <a:rPr b="0" i="0" lang="en-GB" sz="2800" u="none" cap="none" strike="noStrike">
                <a:solidFill>
                  <a:schemeClr val="dk1"/>
                </a:solidFill>
                <a:latin typeface="Calibri"/>
                <a:ea typeface="Calibri"/>
                <a:cs typeface="Calibri"/>
                <a:sym typeface="Calibri"/>
              </a:rPr>
              <a:t>It is primary. Essentially, it means </a:t>
            </a:r>
            <a:r>
              <a:rPr b="1" i="0" lang="en-GB" sz="2800" u="none" cap="none" strike="noStrike">
                <a:solidFill>
                  <a:srgbClr val="E46C0A"/>
                </a:solidFill>
                <a:latin typeface="Calibri"/>
                <a:ea typeface="Calibri"/>
                <a:cs typeface="Calibri"/>
                <a:sym typeface="Calibri"/>
              </a:rPr>
              <a:t>Awakening</a:t>
            </a:r>
            <a:r>
              <a:rPr b="0" i="0" lang="en-GB" sz="2800" u="none" cap="none" strike="noStrike">
                <a:solidFill>
                  <a:srgbClr val="E46C0A"/>
                </a:solidFill>
                <a:latin typeface="Calibri"/>
                <a:ea typeface="Calibri"/>
                <a:cs typeface="Calibri"/>
                <a:sym typeface="Calibri"/>
              </a:rPr>
              <a:t> </a:t>
            </a:r>
            <a:r>
              <a:rPr b="0" i="0" lang="en-GB" sz="2800" u="none" cap="none" strike="noStrike">
                <a:solidFill>
                  <a:schemeClr val="dk1"/>
                </a:solidFill>
                <a:latin typeface="Calibri"/>
                <a:ea typeface="Calibri"/>
                <a:cs typeface="Calibri"/>
                <a:sym typeface="Calibri"/>
              </a:rPr>
              <a:t>and transferring more ‘knowledge’ from unconscious to consciousness.</a:t>
            </a:r>
            <a:endParaRPr b="0" i="0" sz="1400" u="none" cap="none" strike="noStrike">
              <a:solidFill>
                <a:srgbClr val="000000"/>
              </a:solidFill>
              <a:latin typeface="Arial"/>
              <a:ea typeface="Arial"/>
              <a:cs typeface="Arial"/>
              <a:sym typeface="Arial"/>
            </a:endParaRPr>
          </a:p>
          <a:p>
            <a:pPr indent="-336550" lvl="0" marL="51435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800100" lvl="0" marL="800100" marR="0" rtl="0" algn="l">
              <a:lnSpc>
                <a:spcPct val="100000"/>
              </a:lnSpc>
              <a:spcBef>
                <a:spcPts val="0"/>
              </a:spcBef>
              <a:spcAft>
                <a:spcPts val="0"/>
              </a:spcAft>
              <a:buClr>
                <a:schemeClr val="dk1"/>
              </a:buClr>
              <a:buSzPts val="2800"/>
              <a:buFont typeface="Arial"/>
              <a:buChar char="•"/>
            </a:pPr>
            <a:r>
              <a:rPr b="1" i="0" lang="en-GB" sz="2800" u="none" cap="none" strike="noStrike">
                <a:solidFill>
                  <a:schemeClr val="dk1"/>
                </a:solidFill>
                <a:latin typeface="Calibri"/>
                <a:ea typeface="Calibri"/>
                <a:cs typeface="Calibri"/>
                <a:sym typeface="Calibri"/>
              </a:rPr>
              <a:t>Outer purpose </a:t>
            </a:r>
            <a:r>
              <a:rPr b="0" i="0" lang="en-GB" sz="2800" u="none" cap="none" strike="noStrike">
                <a:solidFill>
                  <a:schemeClr val="dk1"/>
                </a:solidFill>
                <a:latin typeface="Calibri"/>
                <a:ea typeface="Calibri"/>
                <a:cs typeface="Calibri"/>
                <a:sym typeface="Calibri"/>
              </a:rPr>
              <a:t>involves </a:t>
            </a:r>
            <a:r>
              <a:rPr b="1" i="0" lang="en-GB" sz="2800" u="none" cap="none" strike="noStrike">
                <a:solidFill>
                  <a:srgbClr val="E46C0A"/>
                </a:solidFill>
                <a:latin typeface="Calibri"/>
                <a:ea typeface="Calibri"/>
                <a:cs typeface="Calibri"/>
                <a:sym typeface="Calibri"/>
              </a:rPr>
              <a:t>doing</a:t>
            </a:r>
            <a:r>
              <a:rPr b="0" i="0" lang="en-GB" sz="2800" u="none" cap="none" strike="noStrike">
                <a:solidFill>
                  <a:schemeClr val="dk1"/>
                </a:solidFill>
                <a:latin typeface="Calibri"/>
                <a:ea typeface="Calibri"/>
                <a:cs typeface="Calibri"/>
                <a:sym typeface="Calibri"/>
              </a:rPr>
              <a:t>. It is secondary. </a:t>
            </a:r>
            <a:endParaRPr b="0" i="0" sz="1400" u="none" cap="none" strike="noStrike">
              <a:solidFill>
                <a:srgbClr val="000000"/>
              </a:solidFill>
              <a:latin typeface="Arial"/>
              <a:ea typeface="Arial"/>
              <a:cs typeface="Arial"/>
              <a:sym typeface="Arial"/>
            </a:endParaRPr>
          </a:p>
          <a:p>
            <a:pPr indent="-336550" lvl="0" marL="51435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800100" lvl="0" marL="8001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To fulfil our outer purpose, we need to align it with our inner purpose.</a:t>
            </a:r>
            <a:endParaRPr b="0" i="0" sz="2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10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1000"/>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animEffect filter="fade" transition="in">
                                      <p:cBhvr>
                                        <p:cTn dur="1000"/>
                                        <p:tgtEl>
                                          <p:spTgt spid="1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animEffect filter="fade" transition="in">
                                      <p:cBhvr>
                                        <p:cTn dur="1000"/>
                                        <p:tgtEl>
                                          <p:spTgt spid="15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4" st="4"/>
                                            </p:txEl>
                                          </p:spTgt>
                                        </p:tgtEl>
                                        <p:attrNameLst>
                                          <p:attrName>style.visibility</p:attrName>
                                        </p:attrNameLst>
                                      </p:cBhvr>
                                      <p:to>
                                        <p:strVal val="visible"/>
                                      </p:to>
                                    </p:set>
                                    <p:animEffect filter="fade" transition="in">
                                      <p:cBhvr>
                                        <p:cTn dur="1000"/>
                                        <p:tgtEl>
                                          <p:spTgt spid="15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5" st="5"/>
                                            </p:txEl>
                                          </p:spTgt>
                                        </p:tgtEl>
                                        <p:attrNameLst>
                                          <p:attrName>style.visibility</p:attrName>
                                        </p:attrNameLst>
                                      </p:cBhvr>
                                      <p:to>
                                        <p:strVal val="visible"/>
                                      </p:to>
                                    </p:set>
                                    <p:animEffect filter="fade" transition="in">
                                      <p:cBhvr>
                                        <p:cTn dur="1000"/>
                                        <p:tgtEl>
                                          <p:spTgt spid="15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6" st="6"/>
                                            </p:txEl>
                                          </p:spTgt>
                                        </p:tgtEl>
                                        <p:attrNameLst>
                                          <p:attrName>style.visibility</p:attrName>
                                        </p:attrNameLst>
                                      </p:cBhvr>
                                      <p:to>
                                        <p:strVal val="visible"/>
                                      </p:to>
                                    </p:set>
                                    <p:animEffect filter="fade" transition="in">
                                      <p:cBhvr>
                                        <p:cTn dur="1000"/>
                                        <p:tgtEl>
                                          <p:spTgt spid="15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4"/>
          <p:cNvPicPr preferRelativeResize="0"/>
          <p:nvPr/>
        </p:nvPicPr>
        <p:blipFill rotWithShape="1">
          <a:blip r:embed="rId3">
            <a:alphaModFix/>
          </a:blip>
          <a:srcRect b="0" l="0" r="0" t="0"/>
          <a:stretch/>
        </p:blipFill>
        <p:spPr>
          <a:xfrm>
            <a:off x="2554262" y="-112738"/>
            <a:ext cx="7083476" cy="70834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cxnSp>
        <p:nvCxnSpPr>
          <p:cNvPr id="161" name="Google Shape;161;p5"/>
          <p:cNvCxnSpPr/>
          <p:nvPr/>
        </p:nvCxnSpPr>
        <p:spPr>
          <a:xfrm>
            <a:off x="8150437" y="752687"/>
            <a:ext cx="1588" cy="1588"/>
          </a:xfrm>
          <a:prstGeom prst="straightConnector1">
            <a:avLst/>
          </a:prstGeom>
          <a:noFill/>
          <a:ln cap="flat" cmpd="sng" w="12700">
            <a:solidFill>
              <a:schemeClr val="accent1"/>
            </a:solidFill>
            <a:prstDash val="solid"/>
            <a:miter lim="800000"/>
            <a:headEnd len="sm" w="sm" type="none"/>
            <a:tailEnd len="sm" w="sm" type="none"/>
          </a:ln>
        </p:spPr>
      </p:cxnSp>
      <p:pic>
        <p:nvPicPr>
          <p:cNvPr id="162" name="Google Shape;162;p5"/>
          <p:cNvPicPr preferRelativeResize="0"/>
          <p:nvPr/>
        </p:nvPicPr>
        <p:blipFill rotWithShape="1">
          <a:blip r:embed="rId3">
            <a:alphaModFix/>
          </a:blip>
          <a:srcRect b="0" l="0" r="0" t="0"/>
          <a:stretch/>
        </p:blipFill>
        <p:spPr>
          <a:xfrm>
            <a:off x="0" y="0"/>
            <a:ext cx="12325988" cy="8747475"/>
          </a:xfrm>
          <a:prstGeom prst="rect">
            <a:avLst/>
          </a:prstGeom>
          <a:noFill/>
          <a:ln>
            <a:noFill/>
          </a:ln>
        </p:spPr>
      </p:pic>
      <p:sp>
        <p:nvSpPr>
          <p:cNvPr id="163" name="Google Shape;163;p5"/>
          <p:cNvSpPr txBox="1"/>
          <p:nvPr>
            <p:ph idx="4294967295" type="title"/>
          </p:nvPr>
        </p:nvSpPr>
        <p:spPr>
          <a:xfrm>
            <a:off x="4750828" y="1948318"/>
            <a:ext cx="3997756" cy="839680"/>
          </a:xfrm>
          <a:prstGeom prst="rect">
            <a:avLst/>
          </a:prstGeom>
          <a:noFill/>
          <a:ln>
            <a:noFill/>
          </a:ln>
        </p:spPr>
        <p:txBody>
          <a:bodyPr anchorCtr="0" anchor="ctr" bIns="45700" lIns="91425" spcFirstLastPara="1" rIns="91425" wrap="square" tIns="45700">
            <a:normAutofit/>
          </a:bodyPr>
          <a:lstStyle/>
          <a:p>
            <a:pPr indent="-342900" lvl="0" marL="342900" rtl="0" algn="l">
              <a:lnSpc>
                <a:spcPct val="90000"/>
              </a:lnSpc>
              <a:spcBef>
                <a:spcPts val="0"/>
              </a:spcBef>
              <a:spcAft>
                <a:spcPts val="0"/>
              </a:spcAft>
              <a:buClr>
                <a:srgbClr val="FFD966"/>
              </a:buClr>
              <a:buSzPts val="6030"/>
              <a:buFont typeface="Open Sans"/>
              <a:buNone/>
            </a:pPr>
            <a:r>
              <a:rPr b="1" lang="en-GB" sz="6030">
                <a:solidFill>
                  <a:srgbClr val="FFD966"/>
                </a:solidFill>
                <a:latin typeface="Open Sans"/>
                <a:ea typeface="Open Sans"/>
                <a:cs typeface="Open Sans"/>
                <a:sym typeface="Open Sans"/>
              </a:rPr>
              <a:t>Evolution</a:t>
            </a:r>
            <a:r>
              <a:rPr lang="en-GB" sz="6030">
                <a:solidFill>
                  <a:srgbClr val="FFD966"/>
                </a:solidFill>
                <a:latin typeface="Open Sans"/>
                <a:ea typeface="Open Sans"/>
                <a:cs typeface="Open Sans"/>
                <a:sym typeface="Open Sans"/>
              </a:rPr>
              <a:t> </a:t>
            </a:r>
            <a:br>
              <a:rPr lang="en-GB" sz="2880">
                <a:solidFill>
                  <a:srgbClr val="27A8C0"/>
                </a:solidFill>
                <a:latin typeface="Open Sans"/>
                <a:ea typeface="Open Sans"/>
                <a:cs typeface="Open Sans"/>
                <a:sym typeface="Open Sans"/>
              </a:rPr>
            </a:br>
            <a:endParaRPr sz="2880">
              <a:solidFill>
                <a:srgbClr val="27A8C0"/>
              </a:solidFill>
              <a:latin typeface="Open Sans"/>
              <a:ea typeface="Open Sans"/>
              <a:cs typeface="Open Sans"/>
              <a:sym typeface="Open Sans"/>
            </a:endParaRPr>
          </a:p>
        </p:txBody>
      </p:sp>
      <p:sp>
        <p:nvSpPr>
          <p:cNvPr id="164" name="Google Shape;164;p5"/>
          <p:cNvSpPr txBox="1"/>
          <p:nvPr/>
        </p:nvSpPr>
        <p:spPr>
          <a:xfrm>
            <a:off x="1186249" y="1112108"/>
            <a:ext cx="2433404"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rgbClr val="FFFFFF"/>
                </a:solidFill>
                <a:latin typeface="Open Sans"/>
                <a:ea typeface="Open Sans"/>
                <a:cs typeface="Open Sans"/>
                <a:sym typeface="Open Sans"/>
              </a:rPr>
              <a:t>mental</a:t>
            </a:r>
            <a:endParaRPr b="0" i="0" sz="1800" u="none" cap="none" strike="noStrike">
              <a:solidFill>
                <a:schemeClr val="dk1"/>
              </a:solidFill>
              <a:latin typeface="Calibri"/>
              <a:ea typeface="Calibri"/>
              <a:cs typeface="Calibri"/>
              <a:sym typeface="Calibri"/>
            </a:endParaRPr>
          </a:p>
        </p:txBody>
      </p:sp>
      <p:sp>
        <p:nvSpPr>
          <p:cNvPr id="165" name="Google Shape;165;p5"/>
          <p:cNvSpPr txBox="1"/>
          <p:nvPr/>
        </p:nvSpPr>
        <p:spPr>
          <a:xfrm>
            <a:off x="9205784" y="3262184"/>
            <a:ext cx="270613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rgbClr val="FFFFFF"/>
                </a:solidFill>
                <a:latin typeface="Open Sans"/>
                <a:ea typeface="Open Sans"/>
                <a:cs typeface="Open Sans"/>
                <a:sym typeface="Open Sans"/>
              </a:rPr>
              <a:t>spiritual</a:t>
            </a:r>
            <a:endParaRPr b="0" i="0" sz="1800" u="none" cap="none" strike="noStrike">
              <a:solidFill>
                <a:schemeClr val="dk1"/>
              </a:solidFill>
              <a:latin typeface="Calibri"/>
              <a:ea typeface="Calibri"/>
              <a:cs typeface="Calibri"/>
              <a:sym typeface="Calibri"/>
            </a:endParaRPr>
          </a:p>
        </p:txBody>
      </p:sp>
      <p:sp>
        <p:nvSpPr>
          <p:cNvPr id="166" name="Google Shape;166;p5"/>
          <p:cNvSpPr txBox="1"/>
          <p:nvPr/>
        </p:nvSpPr>
        <p:spPr>
          <a:xfrm>
            <a:off x="3405955" y="5314511"/>
            <a:ext cx="255000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Open Sans"/>
                <a:ea typeface="Open Sans"/>
                <a:cs typeface="Open Sans"/>
                <a:sym typeface="Open Sans"/>
              </a:rPr>
              <a:t>physical</a:t>
            </a:r>
            <a:endParaRPr b="0" i="0" sz="4400" u="none" cap="none" strike="noStrike">
              <a:solidFill>
                <a:schemeClr val="lt1"/>
              </a:solidFill>
              <a:latin typeface="Calibri"/>
              <a:ea typeface="Calibri"/>
              <a:cs typeface="Calibri"/>
              <a:sym typeface="Calibri"/>
            </a:endParaRPr>
          </a:p>
        </p:txBody>
      </p:sp>
      <p:sp>
        <p:nvSpPr>
          <p:cNvPr id="167" name="Google Shape;167;p5"/>
          <p:cNvSpPr txBox="1"/>
          <p:nvPr/>
        </p:nvSpPr>
        <p:spPr>
          <a:xfrm>
            <a:off x="542821" y="4545070"/>
            <a:ext cx="307683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rgbClr val="FFFFFF"/>
                </a:solidFill>
                <a:latin typeface="Open Sans"/>
                <a:ea typeface="Open Sans"/>
                <a:cs typeface="Open Sans"/>
                <a:sym typeface="Open Sans"/>
              </a:rPr>
              <a:t>emotional</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6"/>
          <p:cNvSpPr txBox="1"/>
          <p:nvPr>
            <p:ph idx="4294967295" type="body"/>
          </p:nvPr>
        </p:nvSpPr>
        <p:spPr>
          <a:xfrm>
            <a:off x="1995271" y="1735138"/>
            <a:ext cx="8672730" cy="39052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The Spirit is reflected in your heart</a:t>
            </a:r>
            <a:endParaRPr/>
          </a:p>
          <a:p>
            <a:pPr indent="-228600" lvl="0" marL="228600" rtl="0" algn="l">
              <a:lnSpc>
                <a:spcPct val="90000"/>
              </a:lnSpc>
              <a:spcBef>
                <a:spcPts val="1000"/>
              </a:spcBef>
              <a:spcAft>
                <a:spcPts val="0"/>
              </a:spcAft>
              <a:buClr>
                <a:schemeClr val="dk1"/>
              </a:buClr>
              <a:buSzPts val="2800"/>
              <a:buChar char="•"/>
            </a:pPr>
            <a:r>
              <a:rPr lang="en-GB"/>
              <a:t>The seat of the Spirit is in the fontanel</a:t>
            </a:r>
            <a:endParaRPr/>
          </a:p>
          <a:p>
            <a:pPr indent="-228600" lvl="0" marL="228600" rtl="0" algn="l">
              <a:lnSpc>
                <a:spcPct val="90000"/>
              </a:lnSpc>
              <a:spcBef>
                <a:spcPts val="1000"/>
              </a:spcBef>
              <a:spcAft>
                <a:spcPts val="0"/>
              </a:spcAft>
              <a:buClr>
                <a:schemeClr val="dk1"/>
              </a:buClr>
              <a:buSzPts val="2800"/>
              <a:buChar char="•"/>
            </a:pPr>
            <a:r>
              <a:rPr lang="en-GB"/>
              <a:t>When the Kundalini rises it touches the seat of the Spirit in the fontanel</a:t>
            </a:r>
            <a:endParaRPr/>
          </a:p>
        </p:txBody>
      </p:sp>
      <p:sp>
        <p:nvSpPr>
          <p:cNvPr id="174" name="Google Shape;174;p6"/>
          <p:cNvSpPr txBox="1"/>
          <p:nvPr>
            <p:ph idx="4294967295" type="title"/>
          </p:nvPr>
        </p:nvSpPr>
        <p:spPr>
          <a:xfrm>
            <a:off x="1995271" y="98426"/>
            <a:ext cx="7172003" cy="1141413"/>
          </a:xfrm>
          <a:prstGeom prst="rect">
            <a:avLst/>
          </a:prstGeom>
          <a:noFill/>
          <a:ln>
            <a:noFill/>
          </a:ln>
        </p:spPr>
        <p:txBody>
          <a:bodyPr anchorCtr="0" anchor="ctr" bIns="45700" lIns="91425" spcFirstLastPara="1" rIns="91425" wrap="square" tIns="45700">
            <a:normAutofit/>
          </a:bodyPr>
          <a:lstStyle/>
          <a:p>
            <a:pPr indent="-342900" lvl="0" marL="342900" rtl="0" algn="l">
              <a:lnSpc>
                <a:spcPct val="90000"/>
              </a:lnSpc>
              <a:spcBef>
                <a:spcPts val="0"/>
              </a:spcBef>
              <a:spcAft>
                <a:spcPts val="0"/>
              </a:spcAft>
              <a:buClr>
                <a:srgbClr val="27A8C0"/>
              </a:buClr>
              <a:buSzPts val="3200"/>
              <a:buFont typeface="Open Sans"/>
              <a:buNone/>
            </a:pPr>
            <a:r>
              <a:rPr b="1" lang="en-GB" sz="3200">
                <a:solidFill>
                  <a:srgbClr val="27A8C0"/>
                </a:solidFill>
                <a:latin typeface="Open Sans"/>
                <a:ea typeface="Open Sans"/>
                <a:cs typeface="Open Sans"/>
                <a:sym typeface="Open Sans"/>
              </a:rPr>
              <a:t>What is the source of Joy?</a:t>
            </a:r>
            <a:endParaRPr/>
          </a:p>
        </p:txBody>
      </p:sp>
      <p:cxnSp>
        <p:nvCxnSpPr>
          <p:cNvPr id="175" name="Google Shape;175;p6"/>
          <p:cNvCxnSpPr/>
          <p:nvPr/>
        </p:nvCxnSpPr>
        <p:spPr>
          <a:xfrm flipH="1" rot="10800000">
            <a:off x="1995270" y="1238250"/>
            <a:ext cx="8482230" cy="1588"/>
          </a:xfrm>
          <a:prstGeom prst="straightConnector1">
            <a:avLst/>
          </a:prstGeom>
          <a:noFill/>
          <a:ln cap="flat" cmpd="sng" w="9525">
            <a:solidFill>
              <a:schemeClr val="dk2"/>
            </a:solidFill>
            <a:prstDash val="solid"/>
            <a:miter lim="800000"/>
            <a:headEnd len="sm" w="sm" type="none"/>
            <a:tailEnd len="sm" w="sm" type="none"/>
          </a:ln>
        </p:spPr>
      </p:cxnSp>
      <p:cxnSp>
        <p:nvCxnSpPr>
          <p:cNvPr id="176" name="Google Shape;176;p6"/>
          <p:cNvCxnSpPr/>
          <p:nvPr/>
        </p:nvCxnSpPr>
        <p:spPr>
          <a:xfrm>
            <a:off x="8150437" y="752687"/>
            <a:ext cx="1588" cy="1588"/>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500"/>
                                        <p:tgtEl>
                                          <p:spTgt spid="1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Effect filter="fade" transition="in">
                                      <p:cBhvr>
                                        <p:cTn dur="500"/>
                                        <p:tgtEl>
                                          <p:spTgt spid="1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animEffect filter="fade" transition="in">
                                      <p:cBhvr>
                                        <p:cTn dur="500"/>
                                        <p:tgtEl>
                                          <p:spTgt spid="17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7"/>
          <p:cNvSpPr txBox="1"/>
          <p:nvPr>
            <p:ph idx="4294967295" type="body"/>
          </p:nvPr>
        </p:nvSpPr>
        <p:spPr>
          <a:xfrm>
            <a:off x="1995271" y="1735138"/>
            <a:ext cx="8672730" cy="3905250"/>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Font typeface="Calibri"/>
              <a:buAutoNum type="arabicPeriod"/>
            </a:pPr>
            <a:r>
              <a:rPr lang="en-GB"/>
              <a:t>Sat - Truth</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GB"/>
              <a:t>Chit - Awareness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GB"/>
              <a:t>Ananda - Joy</a:t>
            </a:r>
            <a:endParaRPr/>
          </a:p>
        </p:txBody>
      </p:sp>
      <p:sp>
        <p:nvSpPr>
          <p:cNvPr id="183" name="Google Shape;183;p7"/>
          <p:cNvSpPr txBox="1"/>
          <p:nvPr>
            <p:ph idx="4294967295" type="title"/>
          </p:nvPr>
        </p:nvSpPr>
        <p:spPr>
          <a:xfrm>
            <a:off x="1995271" y="98426"/>
            <a:ext cx="7172003" cy="1141413"/>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27A8C0"/>
              </a:buClr>
              <a:buSzPts val="3200"/>
              <a:buFont typeface="Open Sans"/>
              <a:buNone/>
            </a:pPr>
            <a:r>
              <a:rPr b="1" lang="en-GB" sz="3200">
                <a:solidFill>
                  <a:srgbClr val="27A8C0"/>
                </a:solidFill>
                <a:latin typeface="Open Sans"/>
                <a:ea typeface="Open Sans"/>
                <a:cs typeface="Open Sans"/>
                <a:sym typeface="Open Sans"/>
              </a:rPr>
              <a:t>The nature of the Spirit</a:t>
            </a:r>
            <a:endParaRPr/>
          </a:p>
        </p:txBody>
      </p:sp>
      <p:cxnSp>
        <p:nvCxnSpPr>
          <p:cNvPr id="184" name="Google Shape;184;p7"/>
          <p:cNvCxnSpPr/>
          <p:nvPr/>
        </p:nvCxnSpPr>
        <p:spPr>
          <a:xfrm flipH="1" rot="10800000">
            <a:off x="1995270" y="1238250"/>
            <a:ext cx="8482230" cy="1588"/>
          </a:xfrm>
          <a:prstGeom prst="straightConnector1">
            <a:avLst/>
          </a:prstGeom>
          <a:noFill/>
          <a:ln cap="flat" cmpd="sng" w="9525">
            <a:solidFill>
              <a:schemeClr val="dk2"/>
            </a:solidFill>
            <a:prstDash val="solid"/>
            <a:miter lim="800000"/>
            <a:headEnd len="sm" w="sm" type="none"/>
            <a:tailEnd len="sm" w="sm" type="none"/>
          </a:ln>
        </p:spPr>
      </p:cxnSp>
      <p:cxnSp>
        <p:nvCxnSpPr>
          <p:cNvPr id="185" name="Google Shape;185;p7"/>
          <p:cNvCxnSpPr/>
          <p:nvPr/>
        </p:nvCxnSpPr>
        <p:spPr>
          <a:xfrm>
            <a:off x="8150437" y="752687"/>
            <a:ext cx="1588" cy="1588"/>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Effect filter="fade" transition="in">
                                      <p:cBhvr>
                                        <p:cTn dur="500"/>
                                        <p:tgtEl>
                                          <p:spTgt spid="1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animEffect filter="fade" transition="in">
                                      <p:cBhvr>
                                        <p:cTn dur="500"/>
                                        <p:tgtEl>
                                          <p:spTgt spid="1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animEffect filter="fade" transition="in">
                                      <p:cBhvr>
                                        <p:cTn dur="500"/>
                                        <p:tgtEl>
                                          <p:spTgt spid="18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8"/>
          <p:cNvSpPr txBox="1"/>
          <p:nvPr>
            <p:ph idx="1" type="body"/>
          </p:nvPr>
        </p:nvSpPr>
        <p:spPr>
          <a:xfrm>
            <a:off x="1864149" y="598700"/>
            <a:ext cx="5998802" cy="798401"/>
          </a:xfrm>
          <a:prstGeom prst="rect">
            <a:avLst/>
          </a:prstGeom>
          <a:noFill/>
          <a:ln>
            <a:noFill/>
          </a:ln>
        </p:spPr>
        <p:txBody>
          <a:bodyPr anchorCtr="0" anchor="ctr" bIns="91400" lIns="91400" spcFirstLastPara="1" rIns="91400" wrap="square" tIns="91400">
            <a:normAutofit/>
          </a:bodyPr>
          <a:lstStyle/>
          <a:p>
            <a:pPr indent="-228600" lvl="0" marL="228600" rtl="0" algn="l">
              <a:lnSpc>
                <a:spcPct val="90000"/>
              </a:lnSpc>
              <a:spcBef>
                <a:spcPts val="0"/>
              </a:spcBef>
              <a:spcAft>
                <a:spcPts val="0"/>
              </a:spcAft>
              <a:buClr>
                <a:srgbClr val="27A8C0"/>
              </a:buClr>
              <a:buSzPts val="4000"/>
              <a:buNone/>
            </a:pPr>
            <a:r>
              <a:rPr b="1" lang="en-GB" sz="4000">
                <a:solidFill>
                  <a:srgbClr val="27A8C0"/>
                </a:solidFill>
                <a:latin typeface="Open Sans"/>
                <a:ea typeface="Open Sans"/>
                <a:cs typeface="Open Sans"/>
                <a:sym typeface="Open Sans"/>
              </a:rPr>
              <a:t>Joy - Awakened doing</a:t>
            </a:r>
            <a:endParaRPr/>
          </a:p>
        </p:txBody>
      </p:sp>
      <p:sp>
        <p:nvSpPr>
          <p:cNvPr id="191" name="Google Shape;191;p8"/>
          <p:cNvSpPr/>
          <p:nvPr/>
        </p:nvSpPr>
        <p:spPr>
          <a:xfrm>
            <a:off x="1957948" y="1397099"/>
            <a:ext cx="8290730" cy="4924393"/>
          </a:xfrm>
          <a:prstGeom prst="rect">
            <a:avLst/>
          </a:prstGeom>
          <a:noFill/>
          <a:ln>
            <a:noFill/>
          </a:ln>
        </p:spPr>
        <p:txBody>
          <a:bodyPr anchorCtr="0" anchor="t" bIns="91400" lIns="91400" spcFirstLastPara="1" rIns="91400" wrap="square" tIns="91400">
            <a:spAutoFit/>
          </a:bodyPr>
          <a:lstStyle/>
          <a:p>
            <a:pPr indent="-800100" lvl="0" marL="800100" marR="0" rtl="0" algn="l">
              <a:lnSpc>
                <a:spcPct val="100000"/>
              </a:lnSpc>
              <a:spcBef>
                <a:spcPts val="0"/>
              </a:spcBef>
              <a:spcAft>
                <a:spcPts val="0"/>
              </a:spcAft>
              <a:buClr>
                <a:srgbClr val="E46C0A"/>
              </a:buClr>
              <a:buSzPts val="2800"/>
              <a:buFont typeface="Arial"/>
              <a:buChar char="•"/>
            </a:pPr>
            <a:r>
              <a:rPr b="1" i="1" lang="en-GB" sz="2800" u="none" cap="none" strike="noStrike">
                <a:solidFill>
                  <a:srgbClr val="E46C0A"/>
                </a:solidFill>
                <a:latin typeface="Calibri"/>
                <a:ea typeface="Calibri"/>
                <a:cs typeface="Calibri"/>
                <a:sym typeface="Calibri"/>
              </a:rPr>
              <a:t>Awakened doing</a:t>
            </a:r>
            <a:r>
              <a:rPr b="0" i="1" lang="en-GB" sz="2800" u="none" cap="none" strike="noStrike">
                <a:solidFill>
                  <a:schemeClr val="dk1"/>
                </a:solidFill>
                <a:latin typeface="Calibri"/>
                <a:ea typeface="Calibri"/>
                <a:cs typeface="Calibri"/>
                <a:sym typeface="Calibri"/>
              </a:rPr>
              <a:t> </a:t>
            </a:r>
            <a:r>
              <a:rPr b="0" i="0" lang="en-GB" sz="2800" u="none" cap="none" strike="noStrike">
                <a:solidFill>
                  <a:schemeClr val="dk1"/>
                </a:solidFill>
                <a:latin typeface="Calibri"/>
                <a:ea typeface="Calibri"/>
                <a:cs typeface="Calibri"/>
                <a:sym typeface="Calibri"/>
              </a:rPr>
              <a:t>is aligning our outer purpose (what we do)—with our inner purpose (awakening and higher consciousness).</a:t>
            </a:r>
            <a:endParaRPr b="0" i="0" sz="1400" u="none" cap="none" strike="noStrike">
              <a:solidFill>
                <a:srgbClr val="000000"/>
              </a:solidFill>
              <a:latin typeface="Arial"/>
              <a:ea typeface="Arial"/>
              <a:cs typeface="Arial"/>
              <a:sym typeface="Arial"/>
            </a:endParaRPr>
          </a:p>
          <a:p>
            <a:pPr indent="-336550" lvl="0" marL="51435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800100" lvl="0" marL="8001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3 states of awakened doing</a:t>
            </a:r>
            <a:endParaRPr b="0" i="0" sz="1400" u="none" cap="none" strike="noStrike">
              <a:solidFill>
                <a:srgbClr val="000000"/>
              </a:solidFill>
              <a:latin typeface="Arial"/>
              <a:ea typeface="Arial"/>
              <a:cs typeface="Arial"/>
              <a:sym typeface="Arial"/>
            </a:endParaRPr>
          </a:p>
          <a:p>
            <a:pPr indent="-336550" lvl="0" marL="51435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800100" lvl="0" marL="8001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Each one has a certain vibrational frequency of consciousness </a:t>
            </a:r>
            <a:endParaRPr b="0" i="0" sz="1400" u="none" cap="none" strike="noStrike">
              <a:solidFill>
                <a:srgbClr val="000000"/>
              </a:solidFill>
              <a:latin typeface="Arial"/>
              <a:ea typeface="Arial"/>
              <a:cs typeface="Arial"/>
              <a:sym typeface="Arial"/>
            </a:endParaRPr>
          </a:p>
          <a:p>
            <a:pPr indent="-336550" lvl="0" marL="51435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800100" lvl="0" marL="8001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If we are not in one of these states: we create suffering for ourselves and/or others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Effect filter="fade" transition="in">
                                      <p:cBhvr>
                                        <p:cTn dur="1000"/>
                                        <p:tgtEl>
                                          <p:spTgt spid="1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animEffect filter="fade" transition="in">
                                      <p:cBhvr>
                                        <p:cTn dur="1000"/>
                                        <p:tgtEl>
                                          <p:spTgt spid="1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animEffect filter="fade" transition="in">
                                      <p:cBhvr>
                                        <p:cTn dur="1000"/>
                                        <p:tgtEl>
                                          <p:spTgt spid="1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animEffect filter="fade" transition="in">
                                      <p:cBhvr>
                                        <p:cTn dur="1000"/>
                                        <p:tgtEl>
                                          <p:spTgt spid="1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animEffect filter="fade" transition="in">
                                      <p:cBhvr>
                                        <p:cTn dur="1000"/>
                                        <p:tgtEl>
                                          <p:spTgt spid="19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5" st="5"/>
                                            </p:txEl>
                                          </p:spTgt>
                                        </p:tgtEl>
                                        <p:attrNameLst>
                                          <p:attrName>style.visibility</p:attrName>
                                        </p:attrNameLst>
                                      </p:cBhvr>
                                      <p:to>
                                        <p:strVal val="visible"/>
                                      </p:to>
                                    </p:set>
                                    <p:animEffect filter="fade" transition="in">
                                      <p:cBhvr>
                                        <p:cTn dur="1000"/>
                                        <p:tgtEl>
                                          <p:spTgt spid="19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6" st="6"/>
                                            </p:txEl>
                                          </p:spTgt>
                                        </p:tgtEl>
                                        <p:attrNameLst>
                                          <p:attrName>style.visibility</p:attrName>
                                        </p:attrNameLst>
                                      </p:cBhvr>
                                      <p:to>
                                        <p:strVal val="visible"/>
                                      </p:to>
                                    </p:set>
                                    <p:animEffect filter="fade" transition="in">
                                      <p:cBhvr>
                                        <p:cTn dur="1000"/>
                                        <p:tgtEl>
                                          <p:spTgt spid="19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9"/>
          <p:cNvSpPr txBox="1"/>
          <p:nvPr>
            <p:ph idx="1" type="body"/>
          </p:nvPr>
        </p:nvSpPr>
        <p:spPr>
          <a:xfrm>
            <a:off x="2185425" y="413348"/>
            <a:ext cx="5998802" cy="798401"/>
          </a:xfrm>
          <a:prstGeom prst="rect">
            <a:avLst/>
          </a:prstGeom>
          <a:noFill/>
          <a:ln>
            <a:noFill/>
          </a:ln>
        </p:spPr>
        <p:txBody>
          <a:bodyPr anchorCtr="0" anchor="ctr" bIns="91400" lIns="91400" spcFirstLastPara="1" rIns="91400" wrap="square" tIns="91400">
            <a:normAutofit/>
          </a:bodyPr>
          <a:lstStyle/>
          <a:p>
            <a:pPr indent="-228600" lvl="0" marL="228600" marR="0" rtl="0" algn="l">
              <a:lnSpc>
                <a:spcPct val="90000"/>
              </a:lnSpc>
              <a:spcBef>
                <a:spcPts val="0"/>
              </a:spcBef>
              <a:spcAft>
                <a:spcPts val="0"/>
              </a:spcAft>
              <a:buClr>
                <a:srgbClr val="27A8C0"/>
              </a:buClr>
              <a:buSzPts val="4000"/>
              <a:buFont typeface="Arial"/>
              <a:buNone/>
            </a:pPr>
            <a:r>
              <a:rPr b="1" i="0" lang="en-GB" sz="4000" u="none" cap="none" strike="noStrike">
                <a:solidFill>
                  <a:srgbClr val="27A8C0"/>
                </a:solidFill>
                <a:latin typeface="Open Sans"/>
                <a:ea typeface="Open Sans"/>
                <a:cs typeface="Open Sans"/>
                <a:sym typeface="Open Sans"/>
              </a:rPr>
              <a:t>Joy - 1. Acceptance</a:t>
            </a:r>
            <a:endParaRPr/>
          </a:p>
        </p:txBody>
      </p:sp>
      <p:sp>
        <p:nvSpPr>
          <p:cNvPr id="197" name="Google Shape;197;p9"/>
          <p:cNvSpPr/>
          <p:nvPr/>
        </p:nvSpPr>
        <p:spPr>
          <a:xfrm>
            <a:off x="1957948" y="1397099"/>
            <a:ext cx="8290730" cy="3631731"/>
          </a:xfrm>
          <a:prstGeom prst="rect">
            <a:avLst/>
          </a:prstGeom>
          <a:noFill/>
          <a:ln>
            <a:noFill/>
          </a:ln>
        </p:spPr>
        <p:txBody>
          <a:bodyPr anchorCtr="0" anchor="t" bIns="91400" lIns="91400" spcFirstLastPara="1" rIns="91400" wrap="square" tIns="91400">
            <a:spAutoFit/>
          </a:bodyPr>
          <a:lstStyle/>
          <a:p>
            <a:pPr indent="-800100" lvl="0" marL="8001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Accept (be aligned with) what happens. Non-resistance. </a:t>
            </a:r>
            <a:endParaRPr b="0" i="0" sz="1400" u="none" cap="none" strike="noStrike">
              <a:solidFill>
                <a:srgbClr val="000000"/>
              </a:solidFill>
              <a:latin typeface="Arial"/>
              <a:ea typeface="Arial"/>
              <a:cs typeface="Arial"/>
              <a:sym typeface="Arial"/>
            </a:endParaRPr>
          </a:p>
          <a:p>
            <a:pPr indent="-336550" lvl="0" marL="51435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800100" lvl="0" marL="8001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We are at </a:t>
            </a:r>
            <a:r>
              <a:rPr b="1" i="0" lang="en-GB" sz="2800" u="none" cap="none" strike="noStrike">
                <a:solidFill>
                  <a:srgbClr val="E46C0A"/>
                </a:solidFill>
                <a:latin typeface="Calibri"/>
                <a:ea typeface="Calibri"/>
                <a:cs typeface="Calibri"/>
                <a:sym typeface="Calibri"/>
              </a:rPr>
              <a:t>peace</a:t>
            </a:r>
            <a:r>
              <a:rPr b="0" i="0" lang="en-GB" sz="2800" u="none" cap="none" strike="noStrike">
                <a:solidFill>
                  <a:schemeClr val="dk1"/>
                </a:solidFill>
                <a:latin typeface="Calibri"/>
                <a:ea typeface="Calibri"/>
                <a:cs typeface="Calibri"/>
                <a:sym typeface="Calibri"/>
              </a:rPr>
              <a:t> while we do something. </a:t>
            </a:r>
            <a:br>
              <a:rPr b="0" i="0" lang="en-GB" sz="2800" u="none" cap="none" strike="noStrike">
                <a:solidFill>
                  <a:schemeClr val="dk1"/>
                </a:solidFill>
                <a:latin typeface="Calibri"/>
                <a:ea typeface="Calibri"/>
                <a:cs typeface="Calibri"/>
                <a:sym typeface="Calibri"/>
              </a:rPr>
            </a:br>
            <a:r>
              <a:rPr b="0" i="0" lang="en-GB" sz="2800" u="none" cap="none" strike="noStrike">
                <a:solidFill>
                  <a:schemeClr val="dk1"/>
                </a:solidFill>
                <a:latin typeface="Calibri"/>
                <a:ea typeface="Calibri"/>
                <a:cs typeface="Calibri"/>
                <a:sym typeface="Calibri"/>
              </a:rPr>
              <a:t>This peace is </a:t>
            </a:r>
            <a:r>
              <a:rPr b="1" i="0" lang="en-GB" sz="2800" u="none" cap="none" strike="noStrike">
                <a:solidFill>
                  <a:srgbClr val="E46C0A"/>
                </a:solidFill>
                <a:latin typeface="Calibri"/>
                <a:ea typeface="Calibri"/>
                <a:cs typeface="Calibri"/>
                <a:sym typeface="Calibri"/>
              </a:rPr>
              <a:t>consciousness</a:t>
            </a:r>
            <a:r>
              <a:rPr b="0" i="0" lang="en-GB" sz="2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336550" lvl="0" marL="51435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800100" lvl="0" marL="8001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If we can’t enjoy, or accept what we’re doing—STOP or CHANGE! </a:t>
            </a:r>
            <a:endParaRPr b="0" i="0" sz="7200" u="none" cap="none" strike="noStrike">
              <a:solidFill>
                <a:schemeClr val="dk1"/>
              </a:solidFill>
              <a:latin typeface="Calibri"/>
              <a:ea typeface="Calibri"/>
              <a:cs typeface="Calibri"/>
              <a:sym typeface="Calibri"/>
            </a:endParaRPr>
          </a:p>
          <a:p>
            <a:pPr indent="-336550" lvl="0" marL="51435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1000"/>
                                        <p:tgtEl>
                                          <p:spTgt spid="1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Effect filter="fade" transition="in">
                                      <p:cBhvr>
                                        <p:cTn dur="1000"/>
                                        <p:tgtEl>
                                          <p:spTgt spid="1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animEffect filter="fade" transition="in">
                                      <p:cBhvr>
                                        <p:cTn dur="1000"/>
                                        <p:tgtEl>
                                          <p:spTgt spid="1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3" st="3"/>
                                            </p:txEl>
                                          </p:spTgt>
                                        </p:tgtEl>
                                        <p:attrNameLst>
                                          <p:attrName>style.visibility</p:attrName>
                                        </p:attrNameLst>
                                      </p:cBhvr>
                                      <p:to>
                                        <p:strVal val="visible"/>
                                      </p:to>
                                    </p:set>
                                    <p:animEffect filter="fade" transition="in">
                                      <p:cBhvr>
                                        <p:cTn dur="1000"/>
                                        <p:tgtEl>
                                          <p:spTgt spid="19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4" st="4"/>
                                            </p:txEl>
                                          </p:spTgt>
                                        </p:tgtEl>
                                        <p:attrNameLst>
                                          <p:attrName>style.visibility</p:attrName>
                                        </p:attrNameLst>
                                      </p:cBhvr>
                                      <p:to>
                                        <p:strVal val="visible"/>
                                      </p:to>
                                    </p:set>
                                    <p:animEffect filter="fade" transition="in">
                                      <p:cBhvr>
                                        <p:cTn dur="1000"/>
                                        <p:tgtEl>
                                          <p:spTgt spid="19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5" st="5"/>
                                            </p:txEl>
                                          </p:spTgt>
                                        </p:tgtEl>
                                        <p:attrNameLst>
                                          <p:attrName>style.visibility</p:attrName>
                                        </p:attrNameLst>
                                      </p:cBhvr>
                                      <p:to>
                                        <p:strVal val="visible"/>
                                      </p:to>
                                    </p:set>
                                    <p:animEffect filter="fade" transition="in">
                                      <p:cBhvr>
                                        <p:cTn dur="1000"/>
                                        <p:tgtEl>
                                          <p:spTgt spid="19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2018-04-30T11:20:47Z</dcterms:created>
  <dc:creator>Vanessa Goad</dc:creator>
</cp:coreProperties>
</file>