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9144000"/>
  <p:notesSz cx="6858000" cy="9144000"/>
  <p:embeddedFontLst>
    <p:embeddedFont>
      <p:font typeface="Open Sans"/>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8" roundtripDataSignature="AMtx7mhZ8BvaNuxFXgLi33544ZY1s/l8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OpenSans-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italic.fntdata"/><Relationship Id="rId25" Type="http://schemas.openxmlformats.org/officeDocument/2006/relationships/font" Target="fonts/OpenSans-bold.fntdata"/><Relationship Id="rId28" Type="http://customschemas.google.com/relationships/presentationmetadata" Target="metadata"/><Relationship Id="rId27"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90" name="Google Shape;90;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GB"/>
              <a:t>Just looking at your emotions make them less heavy and serious.</a:t>
            </a:r>
            <a:endParaRPr/>
          </a:p>
        </p:txBody>
      </p:sp>
      <p:sp>
        <p:nvSpPr>
          <p:cNvPr id="144" name="Google Shape;144;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GB"/>
              <a:t>Don’t react!</a:t>
            </a:r>
            <a:endParaRPr/>
          </a:p>
          <a:p>
            <a:pPr indent="0" lvl="0" marL="0" rtl="0" algn="l">
              <a:spcBef>
                <a:spcPts val="0"/>
              </a:spcBef>
              <a:spcAft>
                <a:spcPts val="0"/>
              </a:spcAft>
              <a:buNone/>
            </a:pPr>
            <a:r>
              <a:rPr lang="en-GB"/>
              <a:t>Introspect</a:t>
            </a:r>
            <a:endParaRPr/>
          </a:p>
          <a:p>
            <a:pPr indent="0" lvl="0" marL="0" rtl="0" algn="l">
              <a:spcBef>
                <a:spcPts val="0"/>
              </a:spcBef>
              <a:spcAft>
                <a:spcPts val="0"/>
              </a:spcAft>
              <a:buNone/>
            </a:pPr>
            <a:r>
              <a:t/>
            </a:r>
            <a:endParaRPr/>
          </a:p>
        </p:txBody>
      </p:sp>
      <p:sp>
        <p:nvSpPr>
          <p:cNvPr id="150" name="Google Shape;150;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GB"/>
              <a:t>Self-awareness: How to recognise the Superego</a:t>
            </a:r>
            <a:endParaRPr/>
          </a:p>
          <a:p>
            <a:pPr indent="0" lvl="0" marL="0" rtl="0" algn="l">
              <a:spcBef>
                <a:spcPts val="0"/>
              </a:spcBef>
              <a:spcAft>
                <a:spcPts val="0"/>
              </a:spcAft>
              <a:buNone/>
            </a:pPr>
            <a:r>
              <a:rPr lang="en-GB"/>
              <a:t>When you keep feeling guilty: you don’t forgive yourself and / or you don’t face yourself and / or you don’t respect yourself</a:t>
            </a:r>
            <a:endParaRPr/>
          </a:p>
          <a:p>
            <a:pPr indent="0" lvl="0" marL="0" rtl="0" algn="l">
              <a:spcBef>
                <a:spcPts val="0"/>
              </a:spcBef>
              <a:spcAft>
                <a:spcPts val="0"/>
              </a:spcAft>
              <a:buNone/>
            </a:pPr>
            <a:r>
              <a:rPr lang="en-GB"/>
              <a:t>Feeling of powerlessness</a:t>
            </a:r>
            <a:endParaRPr/>
          </a:p>
        </p:txBody>
      </p:sp>
      <p:sp>
        <p:nvSpPr>
          <p:cNvPr id="156" name="Google Shape;156;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GB"/>
              <a:t>Let us say eating at 18.00 is very normal in Holland, but in Spain…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Coming on time for appointments is very normal in Holland, but in India</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Keeping a distance is very normal in Holland, but in Indonesia</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Eating one or two biscuits with the tea is very normal in Holland, but in India</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Other examples, certain clothing, </a:t>
            </a:r>
            <a:endParaRPr/>
          </a:p>
        </p:txBody>
      </p:sp>
      <p:sp>
        <p:nvSpPr>
          <p:cNvPr id="163" name="Google Shape;163;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GB"/>
              <a:t>We have the word ‘gezellig’, it doesn’t exist in many other languages. It says something about our culture.</a:t>
            </a:r>
            <a:endParaRPr/>
          </a:p>
          <a:p>
            <a:pPr indent="0" lvl="0" marL="0" rtl="0" algn="l">
              <a:spcBef>
                <a:spcPts val="0"/>
              </a:spcBef>
              <a:spcAft>
                <a:spcPts val="0"/>
              </a:spcAft>
              <a:buNone/>
            </a:pPr>
            <a:r>
              <a:rPr lang="en-GB"/>
              <a:t>Colder countries have a faster rhythm than warmer countries.</a:t>
            </a:r>
            <a:endParaRPr/>
          </a:p>
          <a:p>
            <a:pPr indent="0" lvl="0" marL="0" rtl="0" algn="l">
              <a:spcBef>
                <a:spcPts val="0"/>
              </a:spcBef>
              <a:spcAft>
                <a:spcPts val="0"/>
              </a:spcAft>
              <a:buNone/>
            </a:pPr>
            <a:r>
              <a:rPr lang="en-GB"/>
              <a:t>You like your daily cup of coffee or chai, you think you need it.</a:t>
            </a:r>
            <a:endParaRPr/>
          </a:p>
          <a:p>
            <a:pPr indent="0" lvl="0" marL="0" rtl="0" algn="l">
              <a:spcBef>
                <a:spcPts val="0"/>
              </a:spcBef>
              <a:spcAft>
                <a:spcPts val="0"/>
              </a:spcAft>
              <a:buNone/>
            </a:pPr>
            <a:r>
              <a:rPr lang="en-GB"/>
              <a:t>Without education you have less connections in your brain, so you think differently.</a:t>
            </a:r>
            <a:endParaRPr/>
          </a:p>
          <a:p>
            <a:pPr indent="0" lvl="0" marL="0" rtl="0" algn="l">
              <a:spcBef>
                <a:spcPts val="0"/>
              </a:spcBef>
              <a:spcAft>
                <a:spcPts val="0"/>
              </a:spcAft>
              <a:buNone/>
            </a:pPr>
            <a:r>
              <a:rPr lang="en-GB"/>
              <a:t>Our culture is quite equal and individual, not much hierarchy: others are more autocratic and collective (China)</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If you parents tell you Italian are cordial people, you love Italians. But if they tell you they are all Mafiosi, you might see a Godfather in every Italian…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Appearance: children don’t see a ‘skinhead’, they see a person without hair…</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What do you see when you look at blind people, or handicapped people? Do you see a person who cannot see, or do you see a miserable person….?</a:t>
            </a:r>
            <a:endParaRPr/>
          </a:p>
        </p:txBody>
      </p:sp>
      <p:sp>
        <p:nvSpPr>
          <p:cNvPr id="169" name="Google Shape;169;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GB"/>
              <a:t>This is also how to overcome the ego, understanding the causes that led to your badhas &amp; conditionings to be able to recognize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Just to remind you why you meditate …. </a:t>
            </a:r>
            <a:endParaRPr/>
          </a:p>
        </p:txBody>
      </p:sp>
      <p:sp>
        <p:nvSpPr>
          <p:cNvPr id="177" name="Google Shape;177;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GB"/>
              <a:t>This picture hopefully makes you silent inside. It brings you in a joyful state</a:t>
            </a:r>
            <a:endParaRPr/>
          </a:p>
        </p:txBody>
      </p:sp>
      <p:sp>
        <p:nvSpPr>
          <p:cNvPr id="184" name="Google Shape;184;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1" marL="457200" rtl="0" algn="l">
              <a:spcBef>
                <a:spcPts val="0"/>
              </a:spcBef>
              <a:spcAft>
                <a:spcPts val="0"/>
              </a:spcAft>
              <a:buNone/>
            </a:pPr>
            <a:r>
              <a:rPr lang="en-GB" sz="2800"/>
              <a:t>Joy is Not happiness, because then you can still feel unhappy as well. Joy is absolute and singular and …. Wonderful.</a:t>
            </a:r>
            <a:endParaRPr/>
          </a:p>
          <a:p>
            <a:pPr indent="0" lvl="1" marL="457200" rtl="0" algn="l">
              <a:spcBef>
                <a:spcPts val="0"/>
              </a:spcBef>
              <a:spcAft>
                <a:spcPts val="0"/>
              </a:spcAft>
              <a:buNone/>
            </a:pPr>
            <a:r>
              <a:rPr lang="en-GB" sz="2800"/>
              <a:t>Another reason why you meditate …</a:t>
            </a:r>
            <a:endParaRPr sz="2800"/>
          </a:p>
          <a:p>
            <a:pPr indent="0" lvl="1" marL="457200" rtl="0" algn="l">
              <a:spcBef>
                <a:spcPts val="0"/>
              </a:spcBef>
              <a:spcAft>
                <a:spcPts val="0"/>
              </a:spcAft>
              <a:buNone/>
            </a:pPr>
            <a:r>
              <a:t/>
            </a:r>
            <a:endParaRPr sz="28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rtl="0" algn="l">
              <a:spcBef>
                <a:spcPts val="0"/>
              </a:spcBef>
              <a:spcAft>
                <a:spcPts val="0"/>
              </a:spcAft>
              <a:buClr>
                <a:schemeClr val="dk1"/>
              </a:buClr>
              <a:buSzPts val="1100"/>
              <a:buFont typeface="Noto Sans Symbols"/>
              <a:buChar char="■"/>
            </a:pPr>
            <a:r>
              <a:rPr lang="en-GB" sz="1100"/>
              <a:t>The ego tells a story that the body believes in and reacts to. Those reactions are the emotions. </a:t>
            </a:r>
            <a:endParaRPr/>
          </a:p>
          <a:p>
            <a:pPr indent="0" lvl="0" marL="0" rtl="0" algn="l">
              <a:spcBef>
                <a:spcPts val="0"/>
              </a:spcBef>
              <a:spcAft>
                <a:spcPts val="0"/>
              </a:spcAft>
              <a:buClr>
                <a:schemeClr val="dk1"/>
              </a:buClr>
              <a:buSzPts val="1100"/>
              <a:buFont typeface="Noto Sans Symbols"/>
              <a:buNone/>
            </a:pPr>
            <a:r>
              <a:t/>
            </a:r>
            <a:endParaRPr sz="1100"/>
          </a:p>
          <a:p>
            <a:pPr indent="-69850" lvl="0" marL="0" rtl="0" algn="l">
              <a:spcBef>
                <a:spcPts val="0"/>
              </a:spcBef>
              <a:spcAft>
                <a:spcPts val="0"/>
              </a:spcAft>
              <a:buClr>
                <a:schemeClr val="dk1"/>
              </a:buClr>
              <a:buSzPts val="1100"/>
              <a:buFont typeface="Noto Sans Symbols"/>
              <a:buChar char="■"/>
            </a:pPr>
            <a:r>
              <a:rPr lang="en-GB" sz="1100"/>
              <a:t>The emotions, in turn, feed energy back to the thoughts that created the emotion in the first place. </a:t>
            </a:r>
            <a:endParaRPr/>
          </a:p>
          <a:p>
            <a:pPr indent="0" lvl="0" marL="0" rtl="0" algn="l">
              <a:spcBef>
                <a:spcPts val="0"/>
              </a:spcBef>
              <a:spcAft>
                <a:spcPts val="0"/>
              </a:spcAft>
              <a:buClr>
                <a:schemeClr val="dk1"/>
              </a:buClr>
              <a:buSzPts val="1100"/>
              <a:buFont typeface="Noto Sans Symbols"/>
              <a:buNone/>
            </a:pPr>
            <a:r>
              <a:t/>
            </a:r>
            <a:endParaRPr sz="1100"/>
          </a:p>
          <a:p>
            <a:pPr indent="-69850" lvl="0" marL="0" rtl="0" algn="l">
              <a:spcBef>
                <a:spcPts val="0"/>
              </a:spcBef>
              <a:spcAft>
                <a:spcPts val="0"/>
              </a:spcAft>
              <a:buClr>
                <a:schemeClr val="dk1"/>
              </a:buClr>
              <a:buSzPts val="1100"/>
              <a:buFont typeface="Noto Sans Symbols"/>
              <a:buChar char="■"/>
            </a:pPr>
            <a:r>
              <a:rPr lang="en-GB" sz="1100"/>
              <a:t>This is the vicious circle between thoughts and emotions.</a:t>
            </a:r>
            <a:endParaRPr/>
          </a:p>
          <a:p>
            <a:pPr indent="0" lvl="0" marL="0" rtl="0" algn="l">
              <a:spcBef>
                <a:spcPts val="0"/>
              </a:spcBef>
              <a:spcAft>
                <a:spcPts val="0"/>
              </a:spcAft>
              <a:buClr>
                <a:schemeClr val="dk1"/>
              </a:buClr>
              <a:buSzPts val="1100"/>
              <a:buFont typeface="Noto Sans Symbols"/>
              <a:buNone/>
            </a:pPr>
            <a:r>
              <a:t/>
            </a:r>
            <a:endParaRPr sz="1100"/>
          </a:p>
          <a:p>
            <a:pPr indent="-69850" lvl="0" marL="0" marR="0" rtl="0" algn="l">
              <a:lnSpc>
                <a:spcPct val="100000"/>
              </a:lnSpc>
              <a:spcBef>
                <a:spcPts val="0"/>
              </a:spcBef>
              <a:spcAft>
                <a:spcPts val="0"/>
              </a:spcAft>
              <a:buClr>
                <a:schemeClr val="dk1"/>
              </a:buClr>
              <a:buSzPts val="1100"/>
              <a:buFont typeface="Noto Sans Symbols"/>
              <a:buChar char="■"/>
            </a:pPr>
            <a:r>
              <a:rPr lang="en-GB" sz="1100"/>
              <a:t>When thoughts about the past take you over completely they turn into a burden and become part of your sense of self. </a:t>
            </a:r>
            <a:endParaRPr/>
          </a:p>
          <a:p>
            <a:pPr indent="0" lvl="0" marL="0" marR="0" rtl="0" algn="l">
              <a:lnSpc>
                <a:spcPct val="100000"/>
              </a:lnSpc>
              <a:spcBef>
                <a:spcPts val="0"/>
              </a:spcBef>
              <a:spcAft>
                <a:spcPts val="0"/>
              </a:spcAft>
              <a:buClr>
                <a:schemeClr val="dk1"/>
              </a:buClr>
              <a:buSzPts val="1100"/>
              <a:buFont typeface="Noto Sans Symbols"/>
              <a:buNone/>
            </a:pPr>
            <a:r>
              <a:t/>
            </a:r>
            <a:endParaRPr sz="1100"/>
          </a:p>
          <a:p>
            <a:pPr indent="-69850" lvl="0" marL="0" marR="0" rtl="0" algn="l">
              <a:lnSpc>
                <a:spcPct val="100000"/>
              </a:lnSpc>
              <a:spcBef>
                <a:spcPts val="0"/>
              </a:spcBef>
              <a:spcAft>
                <a:spcPts val="0"/>
              </a:spcAft>
              <a:buClr>
                <a:schemeClr val="dk1"/>
              </a:buClr>
              <a:buSzPts val="1100"/>
              <a:buFont typeface="Noto Sans Symbols"/>
              <a:buChar char="■"/>
            </a:pPr>
            <a:r>
              <a:rPr lang="en-GB" sz="1100"/>
              <a:t> For example feelings of guilt, you learned from your parents that you have to be a good person. That meant maybe taking care of others, keeping things neat, not being lazy, doing your homework well etc. etc. Of course there have been many moments in your life that you didn’t succeed in all these things. So now you have your own standards of how to be a good person, but if you don’t succeed, you feel guilty in that moment and at the same time all the other feelings of guilt accompany that feeling so it gets totally out of proportions. You might start feeling that you are totally hopeless… Same with sadness or fear, when you are afraid or sad because something happens now all the sadness and fears from the past might join that feeling….</a:t>
            </a:r>
            <a:endParaRPr/>
          </a:p>
          <a:p>
            <a:pPr indent="0" lvl="0" marL="0" marR="0" rtl="0" algn="l">
              <a:lnSpc>
                <a:spcPct val="100000"/>
              </a:lnSpc>
              <a:spcBef>
                <a:spcPts val="0"/>
              </a:spcBef>
              <a:spcAft>
                <a:spcPts val="0"/>
              </a:spcAft>
              <a:buClr>
                <a:schemeClr val="dk1"/>
              </a:buClr>
              <a:buSzPts val="1100"/>
              <a:buFont typeface="Noto Sans Symbols"/>
              <a:buNone/>
            </a:pPr>
            <a:r>
              <a:t/>
            </a:r>
            <a:endParaRPr sz="1100"/>
          </a:p>
          <a:p>
            <a:pPr indent="-69850" lvl="0" marL="0" marR="0" rtl="0" algn="l">
              <a:lnSpc>
                <a:spcPct val="100000"/>
              </a:lnSpc>
              <a:spcBef>
                <a:spcPts val="0"/>
              </a:spcBef>
              <a:spcAft>
                <a:spcPts val="0"/>
              </a:spcAft>
              <a:buClr>
                <a:schemeClr val="dk1"/>
              </a:buClr>
              <a:buSzPts val="1100"/>
              <a:buFont typeface="Noto Sans Symbols"/>
              <a:buChar char="■"/>
            </a:pPr>
            <a:r>
              <a:rPr lang="en-GB" sz="1100"/>
              <a:t>You have to in stead feel self respect! If you respect yourself others will also look with respect at you, because you possess that charisma, you exude self confidence.</a:t>
            </a:r>
            <a:endParaRPr sz="1100"/>
          </a:p>
          <a:p>
            <a:pPr indent="0" lvl="0" marL="0" marR="0" rtl="0" algn="l">
              <a:lnSpc>
                <a:spcPct val="100000"/>
              </a:lnSpc>
              <a:spcBef>
                <a:spcPts val="0"/>
              </a:spcBef>
              <a:spcAft>
                <a:spcPts val="0"/>
              </a:spcAft>
              <a:buClr>
                <a:schemeClr val="dk1"/>
              </a:buClr>
              <a:buSzPts val="1100"/>
              <a:buFont typeface="Noto Sans Symbols"/>
              <a:buNone/>
            </a:pPr>
            <a:r>
              <a:t/>
            </a:r>
            <a:endParaRPr sz="1100"/>
          </a:p>
          <a:p>
            <a:pPr indent="0" lvl="0" marL="0" rtl="0" algn="l">
              <a:spcBef>
                <a:spcPts val="0"/>
              </a:spcBef>
              <a:spcAft>
                <a:spcPts val="0"/>
              </a:spcAft>
              <a:buClr>
                <a:schemeClr val="dk1"/>
              </a:buClr>
              <a:buSzPts val="1100"/>
              <a:buFont typeface="Noto Sans Symbols"/>
              <a:buNone/>
            </a:pPr>
            <a:r>
              <a:t/>
            </a:r>
            <a:endParaRPr sz="11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rtl="0" algn="l">
              <a:spcBef>
                <a:spcPts val="0"/>
              </a:spcBef>
              <a:spcAft>
                <a:spcPts val="0"/>
              </a:spcAft>
              <a:buClr>
                <a:schemeClr val="dk1"/>
              </a:buClr>
              <a:buSzPts val="1100"/>
              <a:buFont typeface="Noto Sans Symbols"/>
              <a:buChar char="■"/>
            </a:pPr>
            <a:r>
              <a:rPr lang="en-GB" sz="1100"/>
              <a:t>Because of the human tendency to perpetuate old emotions, almost everybody carries an accumulation of old emotional pain, which can be called “badhas</a:t>
            </a:r>
            <a:r>
              <a:rPr lang="en-GB" sz="1100">
                <a:latin typeface="Arial"/>
                <a:ea typeface="Arial"/>
                <a:cs typeface="Arial"/>
                <a:sym typeface="Arial"/>
              </a:rPr>
              <a:t>”</a:t>
            </a:r>
            <a:r>
              <a:rPr lang="en-GB" sz="1100"/>
              <a:t> </a:t>
            </a:r>
            <a:endParaRPr/>
          </a:p>
          <a:p>
            <a:pPr indent="0" lvl="0" marL="0" rtl="0" algn="l">
              <a:spcBef>
                <a:spcPts val="0"/>
              </a:spcBef>
              <a:spcAft>
                <a:spcPts val="0"/>
              </a:spcAft>
              <a:buClr>
                <a:schemeClr val="dk1"/>
              </a:buClr>
              <a:buSzPts val="1100"/>
              <a:buFont typeface="Noto Sans Symbols"/>
              <a:buNone/>
            </a:pPr>
            <a:r>
              <a:t/>
            </a:r>
            <a:endParaRPr sz="1100"/>
          </a:p>
          <a:p>
            <a:pPr indent="-69850" lvl="0" marL="0" rtl="0" algn="l">
              <a:spcBef>
                <a:spcPts val="0"/>
              </a:spcBef>
              <a:spcAft>
                <a:spcPts val="0"/>
              </a:spcAft>
              <a:buClr>
                <a:schemeClr val="dk1"/>
              </a:buClr>
              <a:buSzPts val="1100"/>
              <a:buFont typeface="Noto Sans Symbols"/>
              <a:buChar char="■"/>
            </a:pPr>
            <a:r>
              <a:rPr lang="en-GB" sz="1100"/>
              <a:t>Any negative emotion that is not fully faced in the moment it arises, leaves behind a remnant of pain.</a:t>
            </a:r>
            <a:endParaRPr sz="1100"/>
          </a:p>
          <a:p>
            <a:pPr indent="0" lvl="0" marL="0" rtl="0" algn="l">
              <a:spcBef>
                <a:spcPts val="0"/>
              </a:spcBef>
              <a:spcAft>
                <a:spcPts val="0"/>
              </a:spcAft>
              <a:buClr>
                <a:schemeClr val="dk1"/>
              </a:buClr>
              <a:buSzPts val="1100"/>
              <a:buFont typeface="Noto Sans Symbols"/>
              <a:buNone/>
            </a:pPr>
            <a:r>
              <a:rPr lang="en-GB" sz="1100"/>
              <a:t> </a:t>
            </a:r>
            <a:endParaRPr sz="1100"/>
          </a:p>
          <a:p>
            <a:pPr indent="-69850" lvl="0" marL="0" rtl="0" algn="l">
              <a:spcBef>
                <a:spcPts val="0"/>
              </a:spcBef>
              <a:spcAft>
                <a:spcPts val="0"/>
              </a:spcAft>
              <a:buClr>
                <a:schemeClr val="dk1"/>
              </a:buClr>
              <a:buSzPts val="1100"/>
              <a:buFont typeface="Noto Sans Symbols"/>
              <a:buChar char="■"/>
            </a:pPr>
            <a:r>
              <a:rPr lang="en-GB" sz="1100"/>
              <a:t>The remnants of pain form an energy field that lives in the cells of your body. </a:t>
            </a:r>
            <a:endParaRPr sz="1100"/>
          </a:p>
          <a:p>
            <a:pPr indent="0" lvl="0" marL="0" rtl="0" algn="l">
              <a:spcBef>
                <a:spcPts val="0"/>
              </a:spcBef>
              <a:spcAft>
                <a:spcPts val="0"/>
              </a:spcAft>
              <a:buClr>
                <a:schemeClr val="dk1"/>
              </a:buClr>
              <a:buSzPts val="1100"/>
              <a:buFont typeface="Noto Sans Symbols"/>
              <a:buNone/>
            </a:pPr>
            <a:r>
              <a:rPr lang="en-GB" sz="1100"/>
              <a:t> </a:t>
            </a:r>
            <a:endParaRPr sz="1100"/>
          </a:p>
          <a:p>
            <a:pPr indent="-69850" lvl="0" marL="0" rtl="0" algn="l">
              <a:spcBef>
                <a:spcPts val="0"/>
              </a:spcBef>
              <a:spcAft>
                <a:spcPts val="0"/>
              </a:spcAft>
              <a:buClr>
                <a:schemeClr val="dk1"/>
              </a:buClr>
              <a:buSzPts val="1100"/>
              <a:buFont typeface="Noto Sans Symbols"/>
              <a:buChar char="■"/>
            </a:pPr>
            <a:r>
              <a:rPr lang="en-GB" sz="1100"/>
              <a:t>Any ‘new’ emotionally painful experience can be used as ‘food for badhas’.</a:t>
            </a:r>
            <a:endParaRPr/>
          </a:p>
          <a:p>
            <a:pPr indent="0" lvl="0" marL="0" rtl="0" algn="l">
              <a:spcBef>
                <a:spcPts val="0"/>
              </a:spcBef>
              <a:spcAft>
                <a:spcPts val="0"/>
              </a:spcAft>
              <a:buClr>
                <a:schemeClr val="dk1"/>
              </a:buClr>
              <a:buSzPts val="1100"/>
              <a:buFont typeface="Noto Sans Symbols"/>
              <a:buNone/>
            </a:pPr>
            <a:r>
              <a:t/>
            </a:r>
            <a:endParaRPr sz="1100"/>
          </a:p>
          <a:p>
            <a:pPr indent="-69850" lvl="0" marL="0" rtl="0" algn="l">
              <a:spcBef>
                <a:spcPts val="0"/>
              </a:spcBef>
              <a:spcAft>
                <a:spcPts val="0"/>
              </a:spcAft>
              <a:buClr>
                <a:schemeClr val="dk1"/>
              </a:buClr>
              <a:buSzPts val="1100"/>
              <a:buFont typeface="Noto Sans Symbols"/>
              <a:buChar char="■"/>
            </a:pPr>
            <a:r>
              <a:rPr lang="en-GB" sz="1100"/>
              <a:t>It thrives on negative thinking as well as drama in relationships. </a:t>
            </a:r>
            <a:endParaRPr/>
          </a:p>
          <a:p>
            <a:pPr indent="0" lvl="0" marL="0" rtl="0" algn="l">
              <a:spcBef>
                <a:spcPts val="0"/>
              </a:spcBef>
              <a:spcAft>
                <a:spcPts val="0"/>
              </a:spcAft>
              <a:buClr>
                <a:schemeClr val="dk1"/>
              </a:buClr>
              <a:buSzPts val="1100"/>
              <a:buFont typeface="Noto Sans Symbols"/>
              <a:buNone/>
            </a:pPr>
            <a:r>
              <a:t/>
            </a:r>
            <a:endParaRPr sz="1100"/>
          </a:p>
          <a:p>
            <a:pPr indent="-69850" lvl="0" marL="0" rtl="0" algn="l">
              <a:spcBef>
                <a:spcPts val="0"/>
              </a:spcBef>
              <a:spcAft>
                <a:spcPts val="0"/>
              </a:spcAft>
              <a:buClr>
                <a:schemeClr val="dk1"/>
              </a:buClr>
              <a:buSzPts val="1100"/>
              <a:buFont typeface="Noto Sans Symbols"/>
              <a:buChar char="■"/>
            </a:pPr>
            <a:r>
              <a:rPr lang="en-GB" sz="1100"/>
              <a:t>The badha is addicted to unhappiness, so it can exist.</a:t>
            </a:r>
            <a:endParaRPr/>
          </a:p>
          <a:p>
            <a:pPr indent="0" lvl="0" marL="0" rtl="0" algn="l">
              <a:spcBef>
                <a:spcPts val="0"/>
              </a:spcBef>
              <a:spcAft>
                <a:spcPts val="0"/>
              </a:spcAft>
              <a:buClr>
                <a:schemeClr val="dk1"/>
              </a:buClr>
              <a:buSzPts val="1100"/>
              <a:buFont typeface="Noto Sans Symbols"/>
              <a:buNone/>
            </a:pPr>
            <a:r>
              <a:t/>
            </a:r>
            <a:endParaRPr sz="1100"/>
          </a:p>
          <a:p>
            <a:pPr indent="-69850" lvl="0" marL="0" rtl="0" algn="l">
              <a:spcBef>
                <a:spcPts val="0"/>
              </a:spcBef>
              <a:spcAft>
                <a:spcPts val="0"/>
              </a:spcAft>
              <a:buClr>
                <a:schemeClr val="dk1"/>
              </a:buClr>
              <a:buSzPts val="1100"/>
              <a:buFont typeface="Noto Sans Symbols"/>
              <a:buChar char="■"/>
            </a:pPr>
            <a:r>
              <a:rPr lang="en-GB" sz="1100"/>
              <a:t>Other person’s badha can awaken yours, so that both badhas mutually energize each other. </a:t>
            </a:r>
            <a:endParaRPr sz="1100"/>
          </a:p>
          <a:p>
            <a:pPr indent="0" lvl="0" marL="0" rtl="0" algn="l">
              <a:spcBef>
                <a:spcPts val="0"/>
              </a:spcBef>
              <a:spcAft>
                <a:spcPts val="0"/>
              </a:spcAft>
              <a:buClr>
                <a:schemeClr val="dk1"/>
              </a:buClr>
              <a:buSzPts val="1100"/>
              <a:buFont typeface="Noto Sans Symbols"/>
              <a:buNone/>
            </a:pPr>
            <a:r>
              <a:t/>
            </a:r>
            <a:endParaRPr sz="11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69850" lvl="0" marL="0" rtl="0" algn="l">
              <a:spcBef>
                <a:spcPts val="0"/>
              </a:spcBef>
              <a:spcAft>
                <a:spcPts val="0"/>
              </a:spcAft>
              <a:buClr>
                <a:schemeClr val="dk1"/>
              </a:buClr>
              <a:buSzPts val="1100"/>
              <a:buFont typeface="Noto Sans Symbols"/>
              <a:buChar char="■"/>
            </a:pPr>
            <a:r>
              <a:rPr lang="en-GB" sz="1100"/>
              <a:t>Although the body is very intelligent, it cannot tell the difference between a real situation and a thought. </a:t>
            </a:r>
            <a:endParaRPr/>
          </a:p>
          <a:p>
            <a:pPr indent="0" lvl="0" marL="0" rtl="0" algn="l">
              <a:spcBef>
                <a:spcPts val="0"/>
              </a:spcBef>
              <a:spcAft>
                <a:spcPts val="0"/>
              </a:spcAft>
              <a:buClr>
                <a:schemeClr val="dk1"/>
              </a:buClr>
              <a:buSzPts val="1100"/>
              <a:buFont typeface="Noto Sans Symbols"/>
              <a:buNone/>
            </a:pPr>
            <a:r>
              <a:t/>
            </a:r>
            <a:endParaRPr sz="1100"/>
          </a:p>
          <a:p>
            <a:pPr indent="-69850" lvl="0" marL="0" rtl="0" algn="l">
              <a:spcBef>
                <a:spcPts val="0"/>
              </a:spcBef>
              <a:spcAft>
                <a:spcPts val="0"/>
              </a:spcAft>
              <a:buClr>
                <a:schemeClr val="dk1"/>
              </a:buClr>
              <a:buSzPts val="1100"/>
              <a:buFont typeface="Noto Sans Symbols"/>
              <a:buChar char="■"/>
            </a:pPr>
            <a:r>
              <a:rPr lang="en-GB" sz="1100"/>
              <a:t>It reacts to every thought as if it were a reality. It doesn’t know it is just a thought. </a:t>
            </a:r>
            <a:endParaRPr/>
          </a:p>
          <a:p>
            <a:pPr indent="0" lvl="0" marL="0" rtl="0" algn="l">
              <a:spcBef>
                <a:spcPts val="0"/>
              </a:spcBef>
              <a:spcAft>
                <a:spcPts val="0"/>
              </a:spcAft>
              <a:buClr>
                <a:schemeClr val="dk1"/>
              </a:buClr>
              <a:buSzPts val="1100"/>
              <a:buFont typeface="Noto Sans Symbols"/>
              <a:buNone/>
            </a:pPr>
            <a:r>
              <a:t/>
            </a:r>
            <a:endParaRPr sz="1100"/>
          </a:p>
          <a:p>
            <a:pPr indent="-69850" lvl="0" marL="0" rtl="0" algn="l">
              <a:spcBef>
                <a:spcPts val="0"/>
              </a:spcBef>
              <a:spcAft>
                <a:spcPts val="0"/>
              </a:spcAft>
              <a:buClr>
                <a:schemeClr val="dk1"/>
              </a:buClr>
              <a:buSzPts val="1100"/>
              <a:buFont typeface="Noto Sans Symbols"/>
              <a:buChar char="■"/>
            </a:pPr>
            <a:r>
              <a:rPr lang="en-GB" sz="1100"/>
              <a:t>There is a build-up of energy, but since the danger is only a mental fiction, the energy has no outlet. You cannot start running or fighting or crying or … etc.</a:t>
            </a:r>
            <a:endParaRPr/>
          </a:p>
          <a:p>
            <a:pPr indent="0" lvl="0" marL="0" rtl="0" algn="l">
              <a:spcBef>
                <a:spcPts val="0"/>
              </a:spcBef>
              <a:spcAft>
                <a:spcPts val="0"/>
              </a:spcAft>
              <a:buClr>
                <a:schemeClr val="dk1"/>
              </a:buClr>
              <a:buSzPts val="1100"/>
              <a:buFont typeface="Noto Sans Symbols"/>
              <a:buNone/>
            </a:pPr>
            <a:r>
              <a:rPr lang="en-GB" sz="1100"/>
              <a:t> </a:t>
            </a:r>
            <a:endParaRPr/>
          </a:p>
          <a:p>
            <a:pPr indent="-69850" lvl="0" marL="0" rtl="0" algn="l">
              <a:spcBef>
                <a:spcPts val="0"/>
              </a:spcBef>
              <a:spcAft>
                <a:spcPts val="0"/>
              </a:spcAft>
              <a:buClr>
                <a:schemeClr val="dk1"/>
              </a:buClr>
              <a:buSzPts val="1100"/>
              <a:buFont typeface="Noto Sans Symbols"/>
              <a:buChar char="■"/>
            </a:pPr>
            <a:r>
              <a:rPr lang="en-GB" sz="1100"/>
              <a:t>Part of it is fed back to the mind and generates even more anxious thought. </a:t>
            </a:r>
            <a:endParaRPr/>
          </a:p>
          <a:p>
            <a:pPr indent="0" lvl="0" marL="0" rtl="0" algn="l">
              <a:spcBef>
                <a:spcPts val="0"/>
              </a:spcBef>
              <a:spcAft>
                <a:spcPts val="0"/>
              </a:spcAft>
              <a:buClr>
                <a:schemeClr val="dk1"/>
              </a:buClr>
              <a:buSzPts val="1100"/>
              <a:buFont typeface="Noto Sans Symbols"/>
              <a:buNone/>
            </a:pPr>
            <a:r>
              <a:t/>
            </a:r>
            <a:endParaRPr sz="1100"/>
          </a:p>
          <a:p>
            <a:pPr indent="-69850" lvl="0" marL="0" rtl="0" algn="l">
              <a:spcBef>
                <a:spcPts val="0"/>
              </a:spcBef>
              <a:spcAft>
                <a:spcPts val="0"/>
              </a:spcAft>
              <a:buClr>
                <a:schemeClr val="dk1"/>
              </a:buClr>
              <a:buSzPts val="1100"/>
              <a:buFont typeface="Noto Sans Symbols"/>
              <a:buChar char="■"/>
            </a:pPr>
            <a:r>
              <a:rPr lang="en-GB" sz="1100"/>
              <a:t>The rest of the energy turns toxic and interferes with the harmonious functioning of the body. This means you can think yourself sick!!!</a:t>
            </a:r>
            <a:endParaRPr/>
          </a:p>
          <a:p>
            <a:pPr indent="0" lvl="0" marL="0" rtl="0" algn="l">
              <a:spcBef>
                <a:spcPts val="0"/>
              </a:spcBef>
              <a:spcAft>
                <a:spcPts val="0"/>
              </a:spcAft>
              <a:buClr>
                <a:schemeClr val="dk1"/>
              </a:buClr>
              <a:buSzPts val="1100"/>
              <a:buFont typeface="Noto Sans Symbols"/>
              <a:buNone/>
            </a:pPr>
            <a:r>
              <a:t/>
            </a:r>
            <a:endParaRPr sz="1100"/>
          </a:p>
          <a:p>
            <a:pPr indent="-69850" lvl="0" marL="0" rtl="0" algn="l">
              <a:spcBef>
                <a:spcPts val="0"/>
              </a:spcBef>
              <a:spcAft>
                <a:spcPts val="0"/>
              </a:spcAft>
              <a:buClr>
                <a:schemeClr val="dk1"/>
              </a:buClr>
              <a:buSzPts val="1100"/>
              <a:buFont typeface="Noto Sans Symbols"/>
              <a:buChar char="■"/>
            </a:pPr>
            <a:r>
              <a:rPr lang="en-GB" sz="1100"/>
              <a:t>Shri Mataji says about this: it is all a myth that upsets you. </a:t>
            </a:r>
            <a:endParaRPr/>
          </a:p>
          <a:p>
            <a:pPr indent="0" lvl="0" marL="0" rtl="0" algn="l">
              <a:spcBef>
                <a:spcPts val="0"/>
              </a:spcBef>
              <a:spcAft>
                <a:spcPts val="0"/>
              </a:spcAft>
              <a:buClr>
                <a:schemeClr val="dk1"/>
              </a:buClr>
              <a:buSzPts val="1100"/>
              <a:buFont typeface="Noto Sans Symbols"/>
              <a:buNone/>
            </a:pPr>
            <a:r>
              <a:t/>
            </a:r>
            <a:endParaRPr sz="1100"/>
          </a:p>
          <a:p>
            <a:pPr indent="0" lvl="0" marL="0" rtl="0" algn="l">
              <a:spcBef>
                <a:spcPts val="0"/>
              </a:spcBef>
              <a:spcAft>
                <a:spcPts val="0"/>
              </a:spcAft>
              <a:buClr>
                <a:schemeClr val="dk1"/>
              </a:buClr>
              <a:buSzPts val="1100"/>
              <a:buFont typeface="Noto Sans Symbols"/>
              <a:buNone/>
            </a:pPr>
            <a:r>
              <a:t/>
            </a:r>
            <a:endParaRPr sz="1100"/>
          </a:p>
          <a:p>
            <a:pPr indent="0" lvl="0" marL="0" rtl="0" algn="l">
              <a:spcBef>
                <a:spcPts val="0"/>
              </a:spcBef>
              <a:spcAft>
                <a:spcPts val="0"/>
              </a:spcAft>
              <a:buClr>
                <a:schemeClr val="dk1"/>
              </a:buClr>
              <a:buSzPts val="1100"/>
              <a:buFont typeface="Noto Sans Symbols"/>
              <a:buNone/>
            </a:pPr>
            <a:r>
              <a:t/>
            </a:r>
            <a:endParaRPr sz="1100"/>
          </a:p>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GB"/>
              <a:t>The left out feeling is another feeling that can easily stay and come up. You think you are left out, but it is not so in reality.</a:t>
            </a:r>
            <a:endParaRPr/>
          </a:p>
        </p:txBody>
      </p:sp>
      <p:sp>
        <p:nvSpPr>
          <p:cNvPr id="115" name="Google Shape;115;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GB"/>
              <a:t>Here for example if the lady would join the others, they might start talking with her as well. Or she discovers that they don’t talk about her, or maybe just one of them doesn’t like her cloth, but all the others are fine with it or…… etc.</a:t>
            </a:r>
            <a:endParaRPr/>
          </a:p>
        </p:txBody>
      </p:sp>
      <p:sp>
        <p:nvSpPr>
          <p:cNvPr id="121" name="Google Shape;121;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 name="Shape 68"/>
        <p:cNvGrpSpPr/>
        <p:nvPr/>
      </p:nvGrpSpPr>
      <p:grpSpPr>
        <a:xfrm>
          <a:off x="0" y="0"/>
          <a:ext cx="0" cy="0"/>
          <a:chOff x="0" y="0"/>
          <a:chExt cx="0" cy="0"/>
        </a:xfrm>
      </p:grpSpPr>
      <p:sp>
        <p:nvSpPr>
          <p:cNvPr id="69" name="Google Shape;69;p2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9"/>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1" name="Google Shape;71;p2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2" name="Google Shape;72;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5" name="Shape 75"/>
        <p:cNvGrpSpPr/>
        <p:nvPr/>
      </p:nvGrpSpPr>
      <p:grpSpPr>
        <a:xfrm>
          <a:off x="0" y="0"/>
          <a:ext cx="0" cy="0"/>
          <a:chOff x="0" y="0"/>
          <a:chExt cx="0" cy="0"/>
        </a:xfrm>
      </p:grpSpPr>
      <p:sp>
        <p:nvSpPr>
          <p:cNvPr id="76" name="Google Shape;76;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30"/>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8" name="Google Shape;78;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1" name="Shape 81"/>
        <p:cNvGrpSpPr/>
        <p:nvPr/>
      </p:nvGrpSpPr>
      <p:grpSpPr>
        <a:xfrm>
          <a:off x="0" y="0"/>
          <a:ext cx="0" cy="0"/>
          <a:chOff x="0" y="0"/>
          <a:chExt cx="0" cy="0"/>
        </a:xfrm>
      </p:grpSpPr>
      <p:sp>
        <p:nvSpPr>
          <p:cNvPr id="82" name="Google Shape;82;p31"/>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31"/>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4" name="Google Shape;84;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21" name="Shape 21"/>
        <p:cNvGrpSpPr/>
        <p:nvPr/>
      </p:nvGrpSpPr>
      <p:grpSpPr>
        <a:xfrm>
          <a:off x="0" y="0"/>
          <a:ext cx="0" cy="0"/>
          <a:chOff x="0" y="0"/>
          <a:chExt cx="0" cy="0"/>
        </a:xfrm>
      </p:grpSpPr>
      <p:sp>
        <p:nvSpPr>
          <p:cNvPr id="22" name="Google Shape;22;p21"/>
          <p:cNvSpPr txBox="1"/>
          <p:nvPr>
            <p:ph idx="1" type="body"/>
          </p:nvPr>
        </p:nvSpPr>
        <p:spPr>
          <a:xfrm>
            <a:off x="311700" y="5640767"/>
            <a:ext cx="5998800" cy="806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dk1"/>
              </a:buClr>
              <a:buSzPts val="3200"/>
              <a:buNone/>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 name="Google Shape;23;p21"/>
          <p:cNvSpPr txBox="1"/>
          <p:nvPr>
            <p:ph idx="12" type="sldNum"/>
          </p:nvPr>
        </p:nvSpPr>
        <p:spPr>
          <a:xfrm>
            <a:off x="8472457" y="6217621"/>
            <a:ext cx="548700" cy="524800"/>
          </a:xfrm>
          <a:prstGeom prst="rect">
            <a:avLst/>
          </a:prstGeom>
          <a:noFill/>
          <a:ln>
            <a:noFill/>
          </a:ln>
        </p:spPr>
        <p:txBody>
          <a:bodyPr anchorCtr="0" anchor="ctr" bIns="91425" lIns="91425" spcFirstLastPara="1" rIns="91425" wrap="square" tIns="91425">
            <a:noAutofit/>
          </a:bodyPr>
          <a:lstStyle>
            <a:lvl1pPr indent="0" lvl="0" marL="0" algn="r">
              <a:spcBef>
                <a:spcPts val="0"/>
              </a:spcBef>
              <a:buClr>
                <a:srgbClr val="888888"/>
              </a:buClr>
              <a:buSzPts val="1200"/>
              <a:buFont typeface="Calibri"/>
              <a:buNone/>
              <a:defRPr/>
            </a:lvl1pPr>
            <a:lvl2pPr indent="0" lvl="1" marL="0" algn="r">
              <a:spcBef>
                <a:spcPts val="0"/>
              </a:spcBef>
              <a:buClr>
                <a:srgbClr val="888888"/>
              </a:buClr>
              <a:buSzPts val="1200"/>
              <a:buFont typeface="Calibri"/>
              <a:buNone/>
              <a:defRPr/>
            </a:lvl2pPr>
            <a:lvl3pPr indent="0" lvl="2" marL="0" algn="r">
              <a:spcBef>
                <a:spcPts val="0"/>
              </a:spcBef>
              <a:buClr>
                <a:srgbClr val="888888"/>
              </a:buClr>
              <a:buSzPts val="1200"/>
              <a:buFont typeface="Calibri"/>
              <a:buNone/>
              <a:defRPr/>
            </a:lvl3pPr>
            <a:lvl4pPr indent="0" lvl="3" marL="0" algn="r">
              <a:spcBef>
                <a:spcPts val="0"/>
              </a:spcBef>
              <a:buClr>
                <a:srgbClr val="888888"/>
              </a:buClr>
              <a:buSzPts val="1200"/>
              <a:buFont typeface="Calibri"/>
              <a:buNone/>
              <a:defRPr/>
            </a:lvl4pPr>
            <a:lvl5pPr indent="0" lvl="4" marL="0" algn="r">
              <a:spcBef>
                <a:spcPts val="0"/>
              </a:spcBef>
              <a:buClr>
                <a:srgbClr val="888888"/>
              </a:buClr>
              <a:buSzPts val="1200"/>
              <a:buFont typeface="Calibri"/>
              <a:buNone/>
              <a:defRPr/>
            </a:lvl5pPr>
            <a:lvl6pPr indent="0" lvl="5" marL="0" algn="r">
              <a:spcBef>
                <a:spcPts val="0"/>
              </a:spcBef>
              <a:buClr>
                <a:srgbClr val="888888"/>
              </a:buClr>
              <a:buSzPts val="1200"/>
              <a:buFont typeface="Calibri"/>
              <a:buNone/>
              <a:defRPr/>
            </a:lvl6pPr>
            <a:lvl7pPr indent="0" lvl="6" marL="0" algn="r">
              <a:spcBef>
                <a:spcPts val="0"/>
              </a:spcBef>
              <a:buClr>
                <a:srgbClr val="888888"/>
              </a:buClr>
              <a:buSzPts val="1200"/>
              <a:buFont typeface="Calibri"/>
              <a:buNone/>
              <a:defRPr/>
            </a:lvl7pPr>
            <a:lvl8pPr indent="0" lvl="7" marL="0" algn="r">
              <a:spcBef>
                <a:spcPts val="0"/>
              </a:spcBef>
              <a:buClr>
                <a:srgbClr val="888888"/>
              </a:buClr>
              <a:buSzPts val="1200"/>
              <a:buFont typeface="Calibri"/>
              <a:buNone/>
              <a:defRPr/>
            </a:lvl8pPr>
            <a:lvl9pPr indent="0" lvl="8" marL="0" algn="r">
              <a:spcBef>
                <a:spcPts val="0"/>
              </a:spcBef>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2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7" name="Google Shape;27;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 name="Shape 30"/>
        <p:cNvGrpSpPr/>
        <p:nvPr/>
      </p:nvGrpSpPr>
      <p:grpSpPr>
        <a:xfrm>
          <a:off x="0" y="0"/>
          <a:ext cx="0" cy="0"/>
          <a:chOff x="0" y="0"/>
          <a:chExt cx="0" cy="0"/>
        </a:xfrm>
      </p:grpSpPr>
      <p:sp>
        <p:nvSpPr>
          <p:cNvPr id="31" name="Google Shape;31;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2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7" name="Google Shape;37;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3" name="Google Shape;43;p2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4" name="Google Shape;44;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0" name="Google Shape;50;p2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1" name="Google Shape;51;p2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2" name="Google Shape;52;p2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3" name="Google Shape;53;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sp>
        <p:nvSpPr>
          <p:cNvPr id="62" name="Google Shape;62;p2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4" name="Google Shape;64;p2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
          <p:cNvSpPr txBox="1"/>
          <p:nvPr>
            <p:ph type="ctrTitle"/>
          </p:nvPr>
        </p:nvSpPr>
        <p:spPr>
          <a:xfrm>
            <a:off x="685800" y="1409805"/>
            <a:ext cx="7772400" cy="135599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400"/>
              <a:buFont typeface="Calibri"/>
              <a:buNone/>
            </a:pPr>
            <a:r>
              <a:rPr lang="en-GB">
                <a:solidFill>
                  <a:srgbClr val="FF0000"/>
                </a:solidFill>
              </a:rPr>
              <a:t>SUPEREGO</a:t>
            </a:r>
            <a:endParaRPr/>
          </a:p>
        </p:txBody>
      </p:sp>
      <p:sp>
        <p:nvSpPr>
          <p:cNvPr id="93" name="Google Shape;93;p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88888"/>
              </a:buClr>
              <a:buSzPts val="3200"/>
              <a:buNone/>
            </a:pPr>
            <a:r>
              <a:rPr lang="en-GB"/>
              <a:t>Badhas and Conditionings</a:t>
            </a:r>
            <a:endParaRPr/>
          </a:p>
          <a:p>
            <a:pPr indent="0" lvl="0" marL="0" rtl="0" algn="ctr">
              <a:spcBef>
                <a:spcPts val="640"/>
              </a:spcBef>
              <a:spcAft>
                <a:spcPts val="0"/>
              </a:spcAft>
              <a:buClr>
                <a:srgbClr val="888888"/>
              </a:buClr>
              <a:buSzPts val="3200"/>
              <a:buNone/>
            </a:pPr>
            <a:r>
              <a:rPr lang="en-GB"/>
              <a:t> HOW TO OVERCOME IT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0" st="0"/>
                                            </p:txEl>
                                          </p:spTgt>
                                        </p:tgtEl>
                                        <p:attrNameLst>
                                          <p:attrName>style.visibility</p:attrName>
                                        </p:attrNameLst>
                                      </p:cBhvr>
                                      <p:to>
                                        <p:strVal val="visible"/>
                                      </p:to>
                                    </p:set>
                                    <p:animEffect filter="fade" transition="in">
                                      <p:cBhvr>
                                        <p:cTn dur="500"/>
                                        <p:tgtEl>
                                          <p:spTgt spid="9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1" st="1"/>
                                            </p:txEl>
                                          </p:spTgt>
                                        </p:tgtEl>
                                        <p:attrNameLst>
                                          <p:attrName>style.visibility</p:attrName>
                                        </p:attrNameLst>
                                      </p:cBhvr>
                                      <p:to>
                                        <p:strVal val="visible"/>
                                      </p:to>
                                    </p:set>
                                    <p:animEffect filter="fade" transition="in">
                                      <p:cBhvr>
                                        <p:cTn dur="500"/>
                                        <p:tgtEl>
                                          <p:spTgt spid="93">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10"/>
          <p:cNvPicPr preferRelativeResize="0"/>
          <p:nvPr/>
        </p:nvPicPr>
        <p:blipFill rotWithShape="1">
          <a:blip r:embed="rId3">
            <a:alphaModFix/>
          </a:blip>
          <a:srcRect b="0" l="0" r="0" t="0"/>
          <a:stretch/>
        </p:blipFill>
        <p:spPr>
          <a:xfrm>
            <a:off x="2311400" y="0"/>
            <a:ext cx="4500563"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500"/>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11"/>
          <p:cNvPicPr preferRelativeResize="0"/>
          <p:nvPr/>
        </p:nvPicPr>
        <p:blipFill rotWithShape="1">
          <a:blip r:embed="rId3">
            <a:alphaModFix/>
          </a:blip>
          <a:srcRect b="0" l="0" r="0" t="0"/>
          <a:stretch/>
        </p:blipFill>
        <p:spPr>
          <a:xfrm>
            <a:off x="2006600" y="254000"/>
            <a:ext cx="5130800" cy="6350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5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2"/>
          <p:cNvSpPr txBox="1"/>
          <p:nvPr/>
        </p:nvSpPr>
        <p:spPr>
          <a:xfrm>
            <a:off x="1371600" y="863600"/>
            <a:ext cx="622300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4400">
                <a:solidFill>
                  <a:srgbClr val="31859B"/>
                </a:solidFill>
                <a:latin typeface="Calibri"/>
                <a:ea typeface="Calibri"/>
                <a:cs typeface="Calibri"/>
                <a:sym typeface="Calibri"/>
              </a:rPr>
              <a:t>The Superego in your life</a:t>
            </a:r>
            <a:endParaRPr/>
          </a:p>
        </p:txBody>
      </p:sp>
      <p:sp>
        <p:nvSpPr>
          <p:cNvPr id="159" name="Google Shape;159;p12"/>
          <p:cNvSpPr txBox="1"/>
          <p:nvPr/>
        </p:nvSpPr>
        <p:spPr>
          <a:xfrm>
            <a:off x="1028700" y="1790700"/>
            <a:ext cx="7175500" cy="5478423"/>
          </a:xfrm>
          <a:prstGeom prst="rect">
            <a:avLst/>
          </a:prstGeom>
          <a:noFill/>
          <a:ln>
            <a:noFill/>
          </a:ln>
        </p:spPr>
        <p:txBody>
          <a:bodyPr anchorCtr="0" anchor="t" bIns="45700" lIns="91425" spcFirstLastPara="1" rIns="91425" wrap="square" tIns="45700">
            <a:spAutoFit/>
          </a:bodyPr>
          <a:lstStyle/>
          <a:p>
            <a:pPr indent="-190500" lvl="0" marL="0" marR="0" rtl="0" algn="l">
              <a:spcBef>
                <a:spcPts val="0"/>
              </a:spcBef>
              <a:spcAft>
                <a:spcPts val="0"/>
              </a:spcAft>
              <a:buClr>
                <a:schemeClr val="dk1"/>
              </a:buClr>
              <a:buSzPts val="3000"/>
              <a:buFont typeface="Arial"/>
              <a:buChar char="•"/>
            </a:pPr>
            <a:r>
              <a:rPr lang="en-GB" sz="3000">
                <a:solidFill>
                  <a:schemeClr val="dk1"/>
                </a:solidFill>
                <a:latin typeface="Calibri"/>
                <a:ea typeface="Calibri"/>
                <a:cs typeface="Calibri"/>
                <a:sym typeface="Calibri"/>
              </a:rPr>
              <a:t> Fear							</a:t>
            </a:r>
            <a:r>
              <a:rPr lang="en-GB" sz="3200">
                <a:solidFill>
                  <a:schemeClr val="dk1"/>
                </a:solidFill>
                <a:latin typeface="Calibri"/>
                <a:ea typeface="Calibri"/>
                <a:cs typeface="Calibri"/>
                <a:sym typeface="Calibri"/>
              </a:rPr>
              <a:t>Loneliness</a:t>
            </a:r>
            <a:endParaRPr sz="3000">
              <a:solidFill>
                <a:schemeClr val="dk1"/>
              </a:solidFill>
              <a:latin typeface="Calibri"/>
              <a:ea typeface="Calibri"/>
              <a:cs typeface="Calibri"/>
              <a:sym typeface="Calibri"/>
            </a:endParaRPr>
          </a:p>
          <a:p>
            <a:pPr indent="-190500" lvl="0" marL="0" marR="0" rtl="0" algn="l">
              <a:spcBef>
                <a:spcPts val="0"/>
              </a:spcBef>
              <a:spcAft>
                <a:spcPts val="0"/>
              </a:spcAft>
              <a:buClr>
                <a:schemeClr val="dk1"/>
              </a:buClr>
              <a:buSzPts val="3000"/>
              <a:buFont typeface="Arial"/>
              <a:buChar char="•"/>
            </a:pPr>
            <a:r>
              <a:rPr lang="en-GB" sz="3000">
                <a:solidFill>
                  <a:schemeClr val="dk1"/>
                </a:solidFill>
                <a:latin typeface="Calibri"/>
                <a:ea typeface="Calibri"/>
                <a:cs typeface="Calibri"/>
                <a:sym typeface="Calibri"/>
              </a:rPr>
              <a:t> Sadness					Insecurity</a:t>
            </a:r>
            <a:endParaRPr/>
          </a:p>
          <a:p>
            <a:pPr indent="-190500" lvl="0" marL="0" marR="0" rtl="0" algn="l">
              <a:spcBef>
                <a:spcPts val="0"/>
              </a:spcBef>
              <a:spcAft>
                <a:spcPts val="0"/>
              </a:spcAft>
              <a:buClr>
                <a:schemeClr val="dk1"/>
              </a:buClr>
              <a:buSzPts val="3000"/>
              <a:buFont typeface="Arial"/>
              <a:buChar char="•"/>
            </a:pPr>
            <a:r>
              <a:rPr lang="en-GB" sz="3000">
                <a:solidFill>
                  <a:schemeClr val="dk1"/>
                </a:solidFill>
                <a:latin typeface="Calibri"/>
                <a:ea typeface="Calibri"/>
                <a:cs typeface="Calibri"/>
                <a:sym typeface="Calibri"/>
              </a:rPr>
              <a:t> Tiredness					Feeling guilty</a:t>
            </a:r>
            <a:endParaRPr/>
          </a:p>
          <a:p>
            <a:pPr indent="0" lvl="0" marL="0" marR="0" rtl="0" algn="l">
              <a:spcBef>
                <a:spcPts val="0"/>
              </a:spcBef>
              <a:spcAft>
                <a:spcPts val="0"/>
              </a:spcAft>
              <a:buNone/>
            </a:pPr>
            <a:r>
              <a:t/>
            </a:r>
            <a:endParaRPr sz="3000">
              <a:solidFill>
                <a:schemeClr val="dk1"/>
              </a:solidFill>
              <a:latin typeface="Calibri"/>
              <a:ea typeface="Calibri"/>
              <a:cs typeface="Calibri"/>
              <a:sym typeface="Calibri"/>
            </a:endParaRPr>
          </a:p>
          <a:p>
            <a:pPr indent="-190500" lvl="0" marL="0" marR="0" rtl="0" algn="l">
              <a:spcBef>
                <a:spcPts val="0"/>
              </a:spcBef>
              <a:spcAft>
                <a:spcPts val="0"/>
              </a:spcAft>
              <a:buClr>
                <a:schemeClr val="dk1"/>
              </a:buClr>
              <a:buSzPts val="3000"/>
              <a:buFont typeface="Arial"/>
              <a:buChar char="•"/>
            </a:pPr>
            <a:r>
              <a:rPr lang="en-GB" sz="3000">
                <a:solidFill>
                  <a:schemeClr val="dk1"/>
                </a:solidFill>
                <a:latin typeface="Calibri"/>
                <a:ea typeface="Calibri"/>
                <a:cs typeface="Calibri"/>
                <a:sym typeface="Calibri"/>
              </a:rPr>
              <a:t> Nobody understands me</a:t>
            </a:r>
            <a:endParaRPr/>
          </a:p>
          <a:p>
            <a:pPr indent="-190500" lvl="0" marL="0" marR="0" rtl="0" algn="l">
              <a:spcBef>
                <a:spcPts val="0"/>
              </a:spcBef>
              <a:spcAft>
                <a:spcPts val="0"/>
              </a:spcAft>
              <a:buClr>
                <a:schemeClr val="dk1"/>
              </a:buClr>
              <a:buSzPts val="3000"/>
              <a:buFont typeface="Arial"/>
              <a:buChar char="•"/>
            </a:pPr>
            <a:r>
              <a:rPr lang="en-GB" sz="3000">
                <a:solidFill>
                  <a:schemeClr val="dk1"/>
                </a:solidFill>
                <a:latin typeface="Calibri"/>
                <a:ea typeface="Calibri"/>
                <a:cs typeface="Calibri"/>
                <a:sym typeface="Calibri"/>
              </a:rPr>
              <a:t> Why does this always happen to me?</a:t>
            </a:r>
            <a:endParaRPr/>
          </a:p>
          <a:p>
            <a:pPr indent="-190500" lvl="0" marL="0" marR="0" rtl="0" algn="l">
              <a:spcBef>
                <a:spcPts val="0"/>
              </a:spcBef>
              <a:spcAft>
                <a:spcPts val="0"/>
              </a:spcAft>
              <a:buClr>
                <a:schemeClr val="dk1"/>
              </a:buClr>
              <a:buSzPts val="3000"/>
              <a:buFont typeface="Arial"/>
              <a:buChar char="•"/>
            </a:pPr>
            <a:r>
              <a:rPr lang="en-GB" sz="3000">
                <a:solidFill>
                  <a:schemeClr val="dk1"/>
                </a:solidFill>
                <a:latin typeface="Calibri"/>
                <a:ea typeface="Calibri"/>
                <a:cs typeface="Calibri"/>
                <a:sym typeface="Calibri"/>
              </a:rPr>
              <a:t> I can’t help it</a:t>
            </a:r>
            <a:endParaRPr/>
          </a:p>
          <a:p>
            <a:pPr indent="-190500" lvl="0" marL="0" marR="0" rtl="0" algn="l">
              <a:spcBef>
                <a:spcPts val="0"/>
              </a:spcBef>
              <a:spcAft>
                <a:spcPts val="0"/>
              </a:spcAft>
              <a:buClr>
                <a:schemeClr val="dk1"/>
              </a:buClr>
              <a:buSzPts val="3000"/>
              <a:buFont typeface="Arial"/>
              <a:buChar char="•"/>
            </a:pPr>
            <a:r>
              <a:rPr lang="en-GB" sz="3000">
                <a:solidFill>
                  <a:schemeClr val="dk1"/>
                </a:solidFill>
                <a:latin typeface="Calibri"/>
                <a:ea typeface="Calibri"/>
                <a:cs typeface="Calibri"/>
                <a:sym typeface="Calibri"/>
              </a:rPr>
              <a:t> This is how I am</a:t>
            </a:r>
            <a:endParaRPr/>
          </a:p>
          <a:p>
            <a:pPr indent="-190500" lvl="0" marL="0" marR="0" rtl="0" algn="l">
              <a:spcBef>
                <a:spcPts val="0"/>
              </a:spcBef>
              <a:spcAft>
                <a:spcPts val="0"/>
              </a:spcAft>
              <a:buClr>
                <a:schemeClr val="dk1"/>
              </a:buClr>
              <a:buSzPts val="3000"/>
              <a:buFont typeface="Arial"/>
              <a:buChar char="•"/>
            </a:pPr>
            <a:r>
              <a:rPr lang="en-GB" sz="3000">
                <a:solidFill>
                  <a:schemeClr val="dk1"/>
                </a:solidFill>
                <a:latin typeface="Calibri"/>
                <a:ea typeface="Calibri"/>
                <a:cs typeface="Calibri"/>
                <a:sym typeface="Calibri"/>
              </a:rPr>
              <a:t> Forgive me for existing</a:t>
            </a:r>
            <a:endParaRPr/>
          </a:p>
          <a:p>
            <a:pPr indent="-190500" lvl="0" marL="0" marR="0" rtl="0" algn="l">
              <a:spcBef>
                <a:spcPts val="0"/>
              </a:spcBef>
              <a:spcAft>
                <a:spcPts val="0"/>
              </a:spcAft>
              <a:buClr>
                <a:schemeClr val="dk1"/>
              </a:buClr>
              <a:buSzPts val="3000"/>
              <a:buFont typeface="Arial"/>
              <a:buChar char="•"/>
            </a:pPr>
            <a:r>
              <a:rPr lang="en-GB" sz="3000">
                <a:solidFill>
                  <a:schemeClr val="dk1"/>
                </a:solidFill>
                <a:latin typeface="Calibri"/>
                <a:ea typeface="Calibri"/>
                <a:cs typeface="Calibri"/>
                <a:sym typeface="Calibri"/>
              </a:rPr>
              <a:t> It is all my fault</a:t>
            </a:r>
            <a:endParaRPr/>
          </a:p>
          <a:p>
            <a:pPr indent="0" lvl="0" marL="0" marR="0" rtl="0" algn="l">
              <a:spcBef>
                <a:spcPts val="0"/>
              </a:spcBef>
              <a:spcAft>
                <a:spcPts val="0"/>
              </a:spcAft>
              <a:buClr>
                <a:schemeClr val="dk1"/>
              </a:buClr>
              <a:buSzPts val="3000"/>
              <a:buFont typeface="Arial"/>
              <a:buNone/>
            </a:pPr>
            <a:r>
              <a:t/>
            </a:r>
            <a:endParaRPr sz="3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3"/>
          <p:cNvSpPr txBox="1"/>
          <p:nvPr/>
        </p:nvSpPr>
        <p:spPr>
          <a:xfrm>
            <a:off x="1981200" y="2108200"/>
            <a:ext cx="552450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4400">
                <a:solidFill>
                  <a:srgbClr val="FF0000"/>
                </a:solidFill>
                <a:latin typeface="Calibri"/>
                <a:ea typeface="Calibri"/>
                <a:cs typeface="Calibri"/>
                <a:sym typeface="Calibri"/>
              </a:rPr>
              <a:t>What is Normal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4"/>
          <p:cNvSpPr txBox="1"/>
          <p:nvPr/>
        </p:nvSpPr>
        <p:spPr>
          <a:xfrm>
            <a:off x="906100" y="850900"/>
            <a:ext cx="7463200" cy="307776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4400">
                <a:solidFill>
                  <a:srgbClr val="31859B"/>
                </a:solidFill>
                <a:latin typeface="Calibri"/>
                <a:ea typeface="Calibri"/>
                <a:cs typeface="Calibri"/>
                <a:sym typeface="Calibri"/>
              </a:rPr>
              <a:t>Conditionings</a:t>
            </a:r>
            <a:r>
              <a:rPr lang="en-GB" sz="44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a:p>
            <a:pPr indent="0" lvl="0" marL="0" marR="0" rtl="0" algn="ctr">
              <a:spcBef>
                <a:spcPts val="0"/>
              </a:spcBef>
              <a:spcAft>
                <a:spcPts val="0"/>
              </a:spcAft>
              <a:buNone/>
            </a:pPr>
            <a:r>
              <a:rPr lang="en-GB" sz="3200">
                <a:solidFill>
                  <a:schemeClr val="dk1"/>
                </a:solidFill>
                <a:latin typeface="Calibri"/>
                <a:ea typeface="Calibri"/>
                <a:cs typeface="Calibri"/>
                <a:sym typeface="Calibri"/>
              </a:rPr>
              <a:t>Habits, Prejudices, Thought patterns </a:t>
            </a:r>
            <a:endParaRPr/>
          </a:p>
          <a:p>
            <a:pPr indent="0" lvl="0" marL="0" marR="0" rtl="0" algn="ctr">
              <a:spcBef>
                <a:spcPts val="0"/>
              </a:spcBef>
              <a:spcAft>
                <a:spcPts val="0"/>
              </a:spcAft>
              <a:buNone/>
            </a:pPr>
            <a:r>
              <a:rPr lang="en-GB" sz="3200">
                <a:solidFill>
                  <a:schemeClr val="dk1"/>
                </a:solidFill>
                <a:latin typeface="Calibri"/>
                <a:ea typeface="Calibri"/>
                <a:cs typeface="Calibri"/>
                <a:sym typeface="Calibri"/>
              </a:rPr>
              <a:t>Where do they come from?</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 name="Google Shape;172;p14"/>
          <p:cNvSpPr/>
          <p:nvPr/>
        </p:nvSpPr>
        <p:spPr>
          <a:xfrm>
            <a:off x="906100" y="2274838"/>
            <a:ext cx="7463200" cy="40010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152400" lvl="0" marL="0" marR="0" rtl="0" algn="l">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 Education						Body (addiction, food)</a:t>
            </a:r>
            <a:endParaRPr/>
          </a:p>
          <a:p>
            <a:pPr indent="-152400" lvl="0" marL="0" marR="0" rtl="0" algn="l">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 Culture							Family</a:t>
            </a:r>
            <a:endParaRPr/>
          </a:p>
          <a:p>
            <a:pPr indent="-152400" lvl="0" marL="0" marR="0" rtl="0" algn="l">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 Religion, New Age Spirituality 	Friends</a:t>
            </a:r>
            <a:endParaRPr/>
          </a:p>
          <a:p>
            <a:pPr indent="-152400" lvl="0" marL="0" marR="0" rtl="0" algn="l">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 Country (climate, district)		Work</a:t>
            </a:r>
            <a:endParaRPr/>
          </a:p>
          <a:p>
            <a:pPr indent="-152400" lvl="0" marL="0" marR="0" rtl="0" algn="l">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 Language							Hobby</a:t>
            </a:r>
            <a:endParaRPr/>
          </a:p>
          <a:p>
            <a:pPr indent="0" lvl="0" marL="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GB" sz="3200">
                <a:solidFill>
                  <a:schemeClr val="dk1"/>
                </a:solidFill>
                <a:latin typeface="Calibri"/>
                <a:ea typeface="Calibri"/>
                <a:cs typeface="Calibri"/>
                <a:sym typeface="Calibri"/>
              </a:rPr>
              <a:t>NORMAL ? </a:t>
            </a:r>
            <a:endParaRPr/>
          </a:p>
        </p:txBody>
      </p:sp>
      <p:sp>
        <p:nvSpPr>
          <p:cNvPr id="173" name="Google Shape;173;p14"/>
          <p:cNvSpPr/>
          <p:nvPr/>
        </p:nvSpPr>
        <p:spPr>
          <a:xfrm>
            <a:off x="2366962" y="1849347"/>
            <a:ext cx="4491037"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31859B"/>
              </a:buClr>
              <a:buSzPts val="4400"/>
              <a:buFont typeface="Calibri"/>
              <a:buNone/>
            </a:pPr>
            <a:r>
              <a:rPr lang="en-GB">
                <a:solidFill>
                  <a:srgbClr val="31859B"/>
                </a:solidFill>
              </a:rPr>
              <a:t>Overcoming our Superego</a:t>
            </a:r>
            <a:endParaRPr/>
          </a:p>
        </p:txBody>
      </p:sp>
      <p:sp>
        <p:nvSpPr>
          <p:cNvPr id="180" name="Google Shape;180;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85000" lnSpcReduction="20000"/>
          </a:bodyPr>
          <a:lstStyle/>
          <a:p>
            <a:pPr indent="-342900" lvl="0" marL="342900" rtl="0" algn="l">
              <a:spcBef>
                <a:spcPts val="0"/>
              </a:spcBef>
              <a:spcAft>
                <a:spcPts val="0"/>
              </a:spcAft>
              <a:buClr>
                <a:schemeClr val="dk1"/>
              </a:buClr>
              <a:buSzPct val="100000"/>
              <a:buChar char="•"/>
            </a:pPr>
            <a:r>
              <a:rPr lang="en-GB"/>
              <a:t>Be aware of its existence</a:t>
            </a:r>
            <a:endParaRPr/>
          </a:p>
          <a:p>
            <a:pPr indent="-342900" lvl="0" marL="342900" rtl="0" algn="l">
              <a:spcBef>
                <a:spcPts val="544"/>
              </a:spcBef>
              <a:spcAft>
                <a:spcPts val="0"/>
              </a:spcAft>
              <a:buClr>
                <a:schemeClr val="dk1"/>
              </a:buClr>
              <a:buSzPct val="100000"/>
              <a:buChar char="•"/>
            </a:pPr>
            <a:r>
              <a:rPr lang="en-GB"/>
              <a:t>Understanding, knowledge, recognition</a:t>
            </a:r>
            <a:endParaRPr/>
          </a:p>
          <a:p>
            <a:pPr indent="-342900" lvl="0" marL="342900" rtl="0" algn="l">
              <a:spcBef>
                <a:spcPts val="544"/>
              </a:spcBef>
              <a:spcAft>
                <a:spcPts val="0"/>
              </a:spcAft>
              <a:buClr>
                <a:schemeClr val="dk1"/>
              </a:buClr>
              <a:buSzPct val="100000"/>
              <a:buChar char="•"/>
            </a:pPr>
            <a:r>
              <a:rPr lang="en-GB"/>
              <a:t>Be the witness, don’t identify, see the play</a:t>
            </a:r>
            <a:endParaRPr/>
          </a:p>
          <a:p>
            <a:pPr indent="-342900" lvl="0" marL="342900" rtl="0" algn="l">
              <a:spcBef>
                <a:spcPts val="544"/>
              </a:spcBef>
              <a:spcAft>
                <a:spcPts val="0"/>
              </a:spcAft>
              <a:buClr>
                <a:schemeClr val="dk1"/>
              </a:buClr>
              <a:buSzPct val="100000"/>
              <a:buChar char="•"/>
            </a:pPr>
            <a:r>
              <a:rPr lang="en-GB"/>
              <a:t>Don’t react (don’t fight, don’t criticise) </a:t>
            </a:r>
            <a:endParaRPr/>
          </a:p>
          <a:p>
            <a:pPr indent="-342900" lvl="0" marL="342900" rtl="0" algn="l">
              <a:spcBef>
                <a:spcPts val="544"/>
              </a:spcBef>
              <a:spcAft>
                <a:spcPts val="0"/>
              </a:spcAft>
              <a:buClr>
                <a:schemeClr val="dk1"/>
              </a:buClr>
              <a:buSzPct val="100000"/>
              <a:buChar char="•"/>
            </a:pPr>
            <a:r>
              <a:rPr lang="en-GB"/>
              <a:t>Forgive your emotions and let go</a:t>
            </a:r>
            <a:endParaRPr/>
          </a:p>
          <a:p>
            <a:pPr indent="-342900" lvl="0" marL="342900" rtl="0" algn="l">
              <a:spcBef>
                <a:spcPts val="544"/>
              </a:spcBef>
              <a:spcAft>
                <a:spcPts val="0"/>
              </a:spcAft>
              <a:buClr>
                <a:schemeClr val="dk1"/>
              </a:buClr>
              <a:buSzPct val="100000"/>
              <a:buChar char="•"/>
            </a:pPr>
            <a:r>
              <a:rPr lang="en-GB"/>
              <a:t>Use humour, laugh about it, no seriousness</a:t>
            </a:r>
            <a:endParaRPr/>
          </a:p>
          <a:p>
            <a:pPr indent="-342900" lvl="0" marL="342900" rtl="0" algn="l">
              <a:spcBef>
                <a:spcPts val="544"/>
              </a:spcBef>
              <a:spcAft>
                <a:spcPts val="0"/>
              </a:spcAft>
              <a:buClr>
                <a:schemeClr val="dk1"/>
              </a:buClr>
              <a:buSzPct val="100000"/>
              <a:buChar char="•"/>
            </a:pPr>
            <a:r>
              <a:rPr lang="en-GB"/>
              <a:t>Do identify with the Spirit, you are love, peace and joy </a:t>
            </a:r>
            <a:endParaRPr/>
          </a:p>
          <a:p>
            <a:pPr indent="-170180" lvl="0" marL="342900" rtl="0" algn="l">
              <a:spcBef>
                <a:spcPts val="544"/>
              </a:spcBef>
              <a:spcAft>
                <a:spcPts val="0"/>
              </a:spcAft>
              <a:buClr>
                <a:schemeClr val="dk1"/>
              </a:buClr>
              <a:buSzPct val="100000"/>
              <a:buNone/>
            </a:pPr>
            <a:r>
              <a:t/>
            </a:r>
            <a:endParaRPr/>
          </a:p>
          <a:p>
            <a:pPr indent="-342900" lvl="0" marL="342900" rtl="0" algn="l">
              <a:spcBef>
                <a:spcPts val="544"/>
              </a:spcBef>
              <a:spcAft>
                <a:spcPts val="0"/>
              </a:spcAft>
              <a:buClr>
                <a:schemeClr val="dk1"/>
              </a:buClr>
              <a:buSzPct val="100000"/>
              <a:buNone/>
            </a:pPr>
            <a:r>
              <a:rPr lang="en-GB"/>
              <a:t>For that we need</a:t>
            </a:r>
            <a:endParaRPr/>
          </a:p>
          <a:p>
            <a:pPr indent="-342900" lvl="0" marL="342900" rtl="0" algn="l">
              <a:spcBef>
                <a:spcPts val="544"/>
              </a:spcBef>
              <a:spcAft>
                <a:spcPts val="0"/>
              </a:spcAft>
              <a:buClr>
                <a:schemeClr val="dk1"/>
              </a:buClr>
              <a:buSzPct val="100000"/>
              <a:buChar char="•"/>
            </a:pPr>
            <a:r>
              <a:rPr lang="en-GB"/>
              <a:t>Thoughtless awareness, so meditate and …</a:t>
            </a:r>
            <a:endParaRPr/>
          </a:p>
          <a:p>
            <a:pPr indent="-342900" lvl="0" marL="342900" rtl="0" algn="l">
              <a:spcBef>
                <a:spcPts val="544"/>
              </a:spcBef>
              <a:spcAft>
                <a:spcPts val="0"/>
              </a:spcAft>
              <a:buClr>
                <a:schemeClr val="dk1"/>
              </a:buClr>
              <a:buSzPct val="100000"/>
              <a:buNone/>
            </a:pPr>
            <a:r>
              <a:t/>
            </a:r>
            <a:endParaRPr/>
          </a:p>
          <a:p>
            <a:pPr indent="-342900" lvl="0" marL="342900" rtl="0" algn="l">
              <a:spcBef>
                <a:spcPts val="544"/>
              </a:spcBef>
              <a:spcAft>
                <a:spcPts val="0"/>
              </a:spcAft>
              <a:buClr>
                <a:schemeClr val="dk1"/>
              </a:buClr>
              <a:buSzPct val="1000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0">
                                            <p:txEl>
                                              <p:pRg end="0" st="0"/>
                                            </p:txEl>
                                          </p:spTgt>
                                        </p:tgtEl>
                                        <p:attrNameLst>
                                          <p:attrName>style.visibility</p:attrName>
                                        </p:attrNameLst>
                                      </p:cBhvr>
                                      <p:to>
                                        <p:strVal val="visible"/>
                                      </p:to>
                                    </p:set>
                                    <p:anim calcmode="lin" valueType="num">
                                      <p:cBhvr additive="base">
                                        <p:cTn dur="500"/>
                                        <p:tgtEl>
                                          <p:spTgt spid="18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0">
                                            <p:txEl>
                                              <p:pRg end="1" st="1"/>
                                            </p:txEl>
                                          </p:spTgt>
                                        </p:tgtEl>
                                        <p:attrNameLst>
                                          <p:attrName>style.visibility</p:attrName>
                                        </p:attrNameLst>
                                      </p:cBhvr>
                                      <p:to>
                                        <p:strVal val="visible"/>
                                      </p:to>
                                    </p:set>
                                    <p:anim calcmode="lin" valueType="num">
                                      <p:cBhvr additive="base">
                                        <p:cTn dur="500"/>
                                        <p:tgtEl>
                                          <p:spTgt spid="18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0">
                                            <p:txEl>
                                              <p:pRg end="2" st="2"/>
                                            </p:txEl>
                                          </p:spTgt>
                                        </p:tgtEl>
                                        <p:attrNameLst>
                                          <p:attrName>style.visibility</p:attrName>
                                        </p:attrNameLst>
                                      </p:cBhvr>
                                      <p:to>
                                        <p:strVal val="visible"/>
                                      </p:to>
                                    </p:set>
                                    <p:anim calcmode="lin" valueType="num">
                                      <p:cBhvr additive="base">
                                        <p:cTn dur="500"/>
                                        <p:tgtEl>
                                          <p:spTgt spid="18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0">
                                            <p:txEl>
                                              <p:pRg end="3" st="3"/>
                                            </p:txEl>
                                          </p:spTgt>
                                        </p:tgtEl>
                                        <p:attrNameLst>
                                          <p:attrName>style.visibility</p:attrName>
                                        </p:attrNameLst>
                                      </p:cBhvr>
                                      <p:to>
                                        <p:strVal val="visible"/>
                                      </p:to>
                                    </p:set>
                                    <p:anim calcmode="lin" valueType="num">
                                      <p:cBhvr additive="base">
                                        <p:cTn dur="500"/>
                                        <p:tgtEl>
                                          <p:spTgt spid="180">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0">
                                            <p:txEl>
                                              <p:pRg end="4" st="4"/>
                                            </p:txEl>
                                          </p:spTgt>
                                        </p:tgtEl>
                                        <p:attrNameLst>
                                          <p:attrName>style.visibility</p:attrName>
                                        </p:attrNameLst>
                                      </p:cBhvr>
                                      <p:to>
                                        <p:strVal val="visible"/>
                                      </p:to>
                                    </p:set>
                                    <p:anim calcmode="lin" valueType="num">
                                      <p:cBhvr additive="base">
                                        <p:cTn dur="500"/>
                                        <p:tgtEl>
                                          <p:spTgt spid="180">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0">
                                            <p:txEl>
                                              <p:pRg end="5" st="5"/>
                                            </p:txEl>
                                          </p:spTgt>
                                        </p:tgtEl>
                                        <p:attrNameLst>
                                          <p:attrName>style.visibility</p:attrName>
                                        </p:attrNameLst>
                                      </p:cBhvr>
                                      <p:to>
                                        <p:strVal val="visible"/>
                                      </p:to>
                                    </p:set>
                                    <p:anim calcmode="lin" valueType="num">
                                      <p:cBhvr additive="base">
                                        <p:cTn dur="500"/>
                                        <p:tgtEl>
                                          <p:spTgt spid="180">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0">
                                            <p:txEl>
                                              <p:pRg end="6" st="6"/>
                                            </p:txEl>
                                          </p:spTgt>
                                        </p:tgtEl>
                                        <p:attrNameLst>
                                          <p:attrName>style.visibility</p:attrName>
                                        </p:attrNameLst>
                                      </p:cBhvr>
                                      <p:to>
                                        <p:strVal val="visible"/>
                                      </p:to>
                                    </p:set>
                                    <p:anim calcmode="lin" valueType="num">
                                      <p:cBhvr additive="base">
                                        <p:cTn dur="500"/>
                                        <p:tgtEl>
                                          <p:spTgt spid="180">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0">
                                            <p:txEl>
                                              <p:pRg end="7" st="7"/>
                                            </p:txEl>
                                          </p:spTgt>
                                        </p:tgtEl>
                                        <p:attrNameLst>
                                          <p:attrName>style.visibility</p:attrName>
                                        </p:attrNameLst>
                                      </p:cBhvr>
                                      <p:to>
                                        <p:strVal val="visible"/>
                                      </p:to>
                                    </p:set>
                                    <p:anim calcmode="lin" valueType="num">
                                      <p:cBhvr additive="base">
                                        <p:cTn dur="500"/>
                                        <p:tgtEl>
                                          <p:spTgt spid="180">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0">
                                            <p:txEl>
                                              <p:pRg end="8" st="8"/>
                                            </p:txEl>
                                          </p:spTgt>
                                        </p:tgtEl>
                                        <p:attrNameLst>
                                          <p:attrName>style.visibility</p:attrName>
                                        </p:attrNameLst>
                                      </p:cBhvr>
                                      <p:to>
                                        <p:strVal val="visible"/>
                                      </p:to>
                                    </p:set>
                                    <p:anim calcmode="lin" valueType="num">
                                      <p:cBhvr additive="base">
                                        <p:cTn dur="500"/>
                                        <p:tgtEl>
                                          <p:spTgt spid="180">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0">
                                            <p:txEl>
                                              <p:pRg end="9" st="9"/>
                                            </p:txEl>
                                          </p:spTgt>
                                        </p:tgtEl>
                                        <p:attrNameLst>
                                          <p:attrName>style.visibility</p:attrName>
                                        </p:attrNameLst>
                                      </p:cBhvr>
                                      <p:to>
                                        <p:strVal val="visible"/>
                                      </p:to>
                                    </p:set>
                                    <p:anim calcmode="lin" valueType="num">
                                      <p:cBhvr additive="base">
                                        <p:cTn dur="500"/>
                                        <p:tgtEl>
                                          <p:spTgt spid="180">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0">
                                            <p:txEl>
                                              <p:pRg end="10" st="10"/>
                                            </p:txEl>
                                          </p:spTgt>
                                        </p:tgtEl>
                                        <p:attrNameLst>
                                          <p:attrName>style.visibility</p:attrName>
                                        </p:attrNameLst>
                                      </p:cBhvr>
                                      <p:to>
                                        <p:strVal val="visible"/>
                                      </p:to>
                                    </p:set>
                                    <p:anim calcmode="lin" valueType="num">
                                      <p:cBhvr additive="base">
                                        <p:cTn dur="500"/>
                                        <p:tgtEl>
                                          <p:spTgt spid="180">
                                            <p:txEl>
                                              <p:pRg end="10" st="1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0">
                                            <p:txEl>
                                              <p:pRg end="11" st="11"/>
                                            </p:txEl>
                                          </p:spTgt>
                                        </p:tgtEl>
                                        <p:attrNameLst>
                                          <p:attrName>style.visibility</p:attrName>
                                        </p:attrNameLst>
                                      </p:cBhvr>
                                      <p:to>
                                        <p:strVal val="visible"/>
                                      </p:to>
                                    </p:set>
                                    <p:anim calcmode="lin" valueType="num">
                                      <p:cBhvr additive="base">
                                        <p:cTn dur="500"/>
                                        <p:tgtEl>
                                          <p:spTgt spid="180">
                                            <p:txEl>
                                              <p:pRg end="11" st="11"/>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16"/>
          <p:cNvPicPr preferRelativeResize="0"/>
          <p:nvPr/>
        </p:nvPicPr>
        <p:blipFill rotWithShape="1">
          <a:blip r:embed="rId3">
            <a:alphaModFix/>
          </a:blip>
          <a:srcRect b="0" l="0" r="0" t="0"/>
          <a:stretch/>
        </p:blipFill>
        <p:spPr>
          <a:xfrm>
            <a:off x="0" y="85090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500"/>
                                        <p:tgtEl>
                                          <p:spTgt spid="1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7"/>
          <p:cNvSpPr txBox="1"/>
          <p:nvPr>
            <p:ph idx="1" type="body"/>
          </p:nvPr>
        </p:nvSpPr>
        <p:spPr>
          <a:xfrm>
            <a:off x="340149" y="598700"/>
            <a:ext cx="8384527" cy="798400"/>
          </a:xfrm>
          <a:prstGeom prst="rect">
            <a:avLst/>
          </a:prstGeom>
          <a:noFill/>
          <a:ln>
            <a:noFill/>
          </a:ln>
        </p:spPr>
        <p:txBody>
          <a:bodyPr anchorCtr="0" anchor="ctr" bIns="91425" lIns="91425" spcFirstLastPara="1" rIns="91425" wrap="square" tIns="91425">
            <a:noAutofit/>
          </a:bodyPr>
          <a:lstStyle/>
          <a:p>
            <a:pPr indent="-342900" lvl="0" marL="342900" rtl="0" algn="ctr">
              <a:lnSpc>
                <a:spcPct val="100000"/>
              </a:lnSpc>
              <a:spcBef>
                <a:spcPts val="0"/>
              </a:spcBef>
              <a:spcAft>
                <a:spcPts val="0"/>
              </a:spcAft>
              <a:buClr>
                <a:srgbClr val="27A8C0"/>
              </a:buClr>
              <a:buSzPts val="3200"/>
              <a:buNone/>
            </a:pPr>
            <a:r>
              <a:rPr lang="en-GB" sz="3200">
                <a:solidFill>
                  <a:srgbClr val="27A8C0"/>
                </a:solidFill>
                <a:latin typeface="Open Sans"/>
                <a:ea typeface="Open Sans"/>
                <a:cs typeface="Open Sans"/>
                <a:sym typeface="Open Sans"/>
              </a:rPr>
              <a:t>Joy</a:t>
            </a:r>
            <a:r>
              <a:rPr lang="en-GB">
                <a:solidFill>
                  <a:srgbClr val="27A8C0"/>
                </a:solidFill>
                <a:latin typeface="Open Sans"/>
                <a:ea typeface="Open Sans"/>
                <a:cs typeface="Open Sans"/>
                <a:sym typeface="Open Sans"/>
              </a:rPr>
              <a:t> is</a:t>
            </a:r>
            <a:r>
              <a:rPr lang="en-GB" sz="3200">
                <a:solidFill>
                  <a:srgbClr val="27A8C0"/>
                </a:solidFill>
                <a:latin typeface="Open Sans"/>
                <a:ea typeface="Open Sans"/>
                <a:cs typeface="Open Sans"/>
                <a:sym typeface="Open Sans"/>
              </a:rPr>
              <a:t> a </a:t>
            </a:r>
            <a:r>
              <a:rPr lang="en-GB">
                <a:solidFill>
                  <a:srgbClr val="27A8C0"/>
                </a:solidFill>
                <a:latin typeface="Open Sans"/>
                <a:ea typeface="Open Sans"/>
                <a:cs typeface="Open Sans"/>
                <a:sym typeface="Open Sans"/>
              </a:rPr>
              <a:t>State of Thoughtless Awareness</a:t>
            </a:r>
            <a:endParaRPr sz="3200">
              <a:solidFill>
                <a:srgbClr val="27A8C0"/>
              </a:solidFill>
              <a:latin typeface="Open Sans"/>
              <a:ea typeface="Open Sans"/>
              <a:cs typeface="Open Sans"/>
              <a:sym typeface="Open Sans"/>
            </a:endParaRPr>
          </a:p>
        </p:txBody>
      </p:sp>
      <p:sp>
        <p:nvSpPr>
          <p:cNvPr id="192" name="Google Shape;192;p17"/>
          <p:cNvSpPr txBox="1"/>
          <p:nvPr/>
        </p:nvSpPr>
        <p:spPr>
          <a:xfrm>
            <a:off x="433949" y="1397099"/>
            <a:ext cx="8290728" cy="4897261"/>
          </a:xfrm>
          <a:prstGeom prst="rect">
            <a:avLst/>
          </a:prstGeom>
          <a:noFill/>
          <a:ln>
            <a:noFill/>
          </a:ln>
        </p:spPr>
        <p:txBody>
          <a:bodyPr anchorCtr="0" anchor="t" bIns="91425" lIns="91425" spcFirstLastPara="1" rIns="91425" wrap="square" tIns="91425">
            <a:noAutofit/>
          </a:bodyPr>
          <a:lstStyle/>
          <a:p>
            <a:pPr indent="0" lvl="1" marL="457200" marR="0" rtl="0" algn="l">
              <a:spcBef>
                <a:spcPts val="0"/>
              </a:spcBef>
              <a:spcAft>
                <a:spcPts val="0"/>
              </a:spcAft>
              <a:buNone/>
            </a:pPr>
            <a:r>
              <a:rPr b="0" i="0" lang="en-GB" sz="2200" u="none" cap="none" strike="noStrike">
                <a:solidFill>
                  <a:schemeClr val="dk1"/>
                </a:solidFill>
                <a:latin typeface="Calibri"/>
                <a:ea typeface="Calibri"/>
                <a:cs typeface="Calibri"/>
                <a:sym typeface="Calibri"/>
              </a:rPr>
              <a:t>In this state you</a:t>
            </a:r>
            <a:endParaRPr/>
          </a:p>
          <a:p>
            <a:pPr indent="0" lvl="1" marL="457200" marR="0" rtl="0" algn="l">
              <a:spcBef>
                <a:spcPts val="0"/>
              </a:spcBef>
              <a:spcAft>
                <a:spcPts val="0"/>
              </a:spcAft>
              <a:buNone/>
            </a:pPr>
            <a:r>
              <a:t/>
            </a:r>
            <a:endParaRPr b="0" i="0" sz="2800" u="none" cap="none" strike="noStrike">
              <a:solidFill>
                <a:schemeClr val="dk1"/>
              </a:solidFill>
              <a:latin typeface="Calibri"/>
              <a:ea typeface="Calibri"/>
              <a:cs typeface="Calibri"/>
              <a:sym typeface="Calibri"/>
            </a:endParaRPr>
          </a:p>
          <a:p>
            <a:pPr indent="-177800" lvl="1" marL="457200" marR="0" rtl="0" algn="l">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 Start to spontaneously understand life</a:t>
            </a:r>
            <a:endParaRPr/>
          </a:p>
          <a:p>
            <a:pPr indent="0" lvl="1" marL="457200" marR="0" rtl="0" algn="l">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177800" lvl="1" marL="457200" marR="0" rtl="0" algn="l">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 Feel relaxed and peaceful</a:t>
            </a:r>
            <a:endParaRPr/>
          </a:p>
          <a:p>
            <a:pPr indent="0" lvl="1" marL="457200" marR="0" rtl="0" algn="l">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177800" lvl="1" marL="457200" marR="0" rtl="0" algn="l">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 See the beauty of everything </a:t>
            </a:r>
            <a:endParaRPr/>
          </a:p>
          <a:p>
            <a:pPr indent="0" lvl="1" marL="457200" marR="0" rtl="0" algn="l">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177800" lvl="1" marL="457200" marR="0" rtl="0" algn="l">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 Feel love inside and outside</a:t>
            </a:r>
            <a:endParaRPr/>
          </a:p>
          <a:p>
            <a:pPr indent="0" lvl="1" marL="457200" marR="0" rtl="0" algn="l">
              <a:spcBef>
                <a:spcPts val="0"/>
              </a:spcBef>
              <a:spcAft>
                <a:spcPts val="0"/>
              </a:spcAft>
              <a:buNone/>
            </a:pPr>
            <a:r>
              <a:t/>
            </a:r>
            <a:endParaRPr b="0" i="0" sz="28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0" st="0"/>
                                            </p:txEl>
                                          </p:spTgt>
                                        </p:tgtEl>
                                        <p:attrNameLst>
                                          <p:attrName>style.visibility</p:attrName>
                                        </p:attrNameLst>
                                      </p:cBhvr>
                                      <p:to>
                                        <p:strVal val="visible"/>
                                      </p:to>
                                    </p:set>
                                    <p:animEffect filter="fade" transition="in">
                                      <p:cBhvr>
                                        <p:cTn dur="600"/>
                                        <p:tgtEl>
                                          <p:spTgt spid="19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1" st="1"/>
                                            </p:txEl>
                                          </p:spTgt>
                                        </p:tgtEl>
                                        <p:attrNameLst>
                                          <p:attrName>style.visibility</p:attrName>
                                        </p:attrNameLst>
                                      </p:cBhvr>
                                      <p:to>
                                        <p:strVal val="visible"/>
                                      </p:to>
                                    </p:set>
                                    <p:animEffect filter="fade" transition="in">
                                      <p:cBhvr>
                                        <p:cTn dur="600"/>
                                        <p:tgtEl>
                                          <p:spTgt spid="19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2" st="2"/>
                                            </p:txEl>
                                          </p:spTgt>
                                        </p:tgtEl>
                                        <p:attrNameLst>
                                          <p:attrName>style.visibility</p:attrName>
                                        </p:attrNameLst>
                                      </p:cBhvr>
                                      <p:to>
                                        <p:strVal val="visible"/>
                                      </p:to>
                                    </p:set>
                                    <p:animEffect filter="fade" transition="in">
                                      <p:cBhvr>
                                        <p:cTn dur="600"/>
                                        <p:tgtEl>
                                          <p:spTgt spid="19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3" st="3"/>
                                            </p:txEl>
                                          </p:spTgt>
                                        </p:tgtEl>
                                        <p:attrNameLst>
                                          <p:attrName>style.visibility</p:attrName>
                                        </p:attrNameLst>
                                      </p:cBhvr>
                                      <p:to>
                                        <p:strVal val="visible"/>
                                      </p:to>
                                    </p:set>
                                    <p:animEffect filter="fade" transition="in">
                                      <p:cBhvr>
                                        <p:cTn dur="600"/>
                                        <p:tgtEl>
                                          <p:spTgt spid="19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4" st="4"/>
                                            </p:txEl>
                                          </p:spTgt>
                                        </p:tgtEl>
                                        <p:attrNameLst>
                                          <p:attrName>style.visibility</p:attrName>
                                        </p:attrNameLst>
                                      </p:cBhvr>
                                      <p:to>
                                        <p:strVal val="visible"/>
                                      </p:to>
                                    </p:set>
                                    <p:animEffect filter="fade" transition="in">
                                      <p:cBhvr>
                                        <p:cTn dur="600"/>
                                        <p:tgtEl>
                                          <p:spTgt spid="19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5" st="5"/>
                                            </p:txEl>
                                          </p:spTgt>
                                        </p:tgtEl>
                                        <p:attrNameLst>
                                          <p:attrName>style.visibility</p:attrName>
                                        </p:attrNameLst>
                                      </p:cBhvr>
                                      <p:to>
                                        <p:strVal val="visible"/>
                                      </p:to>
                                    </p:set>
                                    <p:animEffect filter="fade" transition="in">
                                      <p:cBhvr>
                                        <p:cTn dur="600"/>
                                        <p:tgtEl>
                                          <p:spTgt spid="19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6" st="6"/>
                                            </p:txEl>
                                          </p:spTgt>
                                        </p:tgtEl>
                                        <p:attrNameLst>
                                          <p:attrName>style.visibility</p:attrName>
                                        </p:attrNameLst>
                                      </p:cBhvr>
                                      <p:to>
                                        <p:strVal val="visible"/>
                                      </p:to>
                                    </p:set>
                                    <p:animEffect filter="fade" transition="in">
                                      <p:cBhvr>
                                        <p:cTn dur="600"/>
                                        <p:tgtEl>
                                          <p:spTgt spid="19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7" st="7"/>
                                            </p:txEl>
                                          </p:spTgt>
                                        </p:tgtEl>
                                        <p:attrNameLst>
                                          <p:attrName>style.visibility</p:attrName>
                                        </p:attrNameLst>
                                      </p:cBhvr>
                                      <p:to>
                                        <p:strVal val="visible"/>
                                      </p:to>
                                    </p:set>
                                    <p:animEffect filter="fade" transition="in">
                                      <p:cBhvr>
                                        <p:cTn dur="600"/>
                                        <p:tgtEl>
                                          <p:spTgt spid="19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8" st="8"/>
                                            </p:txEl>
                                          </p:spTgt>
                                        </p:tgtEl>
                                        <p:attrNameLst>
                                          <p:attrName>style.visibility</p:attrName>
                                        </p:attrNameLst>
                                      </p:cBhvr>
                                      <p:to>
                                        <p:strVal val="visible"/>
                                      </p:to>
                                    </p:set>
                                    <p:animEffect filter="fade" transition="in">
                                      <p:cBhvr>
                                        <p:cTn dur="600"/>
                                        <p:tgtEl>
                                          <p:spTgt spid="19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9" st="9"/>
                                            </p:txEl>
                                          </p:spTgt>
                                        </p:tgtEl>
                                        <p:attrNameLst>
                                          <p:attrName>style.visibility</p:attrName>
                                        </p:attrNameLst>
                                      </p:cBhvr>
                                      <p:to>
                                        <p:strVal val="visible"/>
                                      </p:to>
                                    </p:set>
                                    <p:animEffect filter="fade" transition="in">
                                      <p:cBhvr>
                                        <p:cTn dur="600"/>
                                        <p:tgtEl>
                                          <p:spTgt spid="192">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10" st="10"/>
                                            </p:txEl>
                                          </p:spTgt>
                                        </p:tgtEl>
                                        <p:attrNameLst>
                                          <p:attrName>style.visibility</p:attrName>
                                        </p:attrNameLst>
                                      </p:cBhvr>
                                      <p:to>
                                        <p:strVal val="visible"/>
                                      </p:to>
                                    </p:set>
                                    <p:animEffect filter="fade" transition="in">
                                      <p:cBhvr>
                                        <p:cTn dur="600"/>
                                        <p:tgtEl>
                                          <p:spTgt spid="192">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8"/>
          <p:cNvSpPr txBox="1"/>
          <p:nvPr/>
        </p:nvSpPr>
        <p:spPr>
          <a:xfrm>
            <a:off x="1663700" y="1447800"/>
            <a:ext cx="5969000" cy="3477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4400">
                <a:solidFill>
                  <a:schemeClr val="dk1"/>
                </a:solidFill>
                <a:latin typeface="Calibri"/>
                <a:ea typeface="Calibri"/>
                <a:cs typeface="Calibri"/>
                <a:sym typeface="Calibri"/>
              </a:rPr>
              <a:t>Witness the Superego … a song</a:t>
            </a:r>
            <a:endParaRPr/>
          </a:p>
          <a:p>
            <a:pPr indent="0" lvl="0" marL="0" marR="0" rtl="0" algn="ctr">
              <a:spcBef>
                <a:spcPts val="0"/>
              </a:spcBef>
              <a:spcAft>
                <a:spcPts val="0"/>
              </a:spcAft>
              <a:buNone/>
            </a:pPr>
            <a:r>
              <a:t/>
            </a:r>
            <a:endParaRPr sz="4400">
              <a:solidFill>
                <a:schemeClr val="dk1"/>
              </a:solidFill>
              <a:latin typeface="Calibri"/>
              <a:ea typeface="Calibri"/>
              <a:cs typeface="Calibri"/>
              <a:sym typeface="Calibri"/>
            </a:endParaRPr>
          </a:p>
          <a:p>
            <a:pPr indent="0" lvl="0" marL="0" marR="0" rtl="0" algn="ctr">
              <a:spcBef>
                <a:spcPts val="0"/>
              </a:spcBef>
              <a:spcAft>
                <a:spcPts val="0"/>
              </a:spcAft>
              <a:buNone/>
            </a:pPr>
            <a:r>
              <a:rPr lang="en-GB" sz="4400">
                <a:solidFill>
                  <a:schemeClr val="dk1"/>
                </a:solidFill>
                <a:latin typeface="Calibri"/>
                <a:ea typeface="Calibri"/>
                <a:cs typeface="Calibri"/>
                <a:sym typeface="Calibri"/>
              </a:rPr>
              <a:t>Just to be aware,</a:t>
            </a:r>
            <a:endParaRPr/>
          </a:p>
          <a:p>
            <a:pPr indent="0" lvl="0" marL="0" marR="0" rtl="0" algn="ctr">
              <a:spcBef>
                <a:spcPts val="0"/>
              </a:spcBef>
              <a:spcAft>
                <a:spcPts val="0"/>
              </a:spcAft>
              <a:buNone/>
            </a:pPr>
            <a:r>
              <a:rPr lang="en-GB" sz="4400">
                <a:solidFill>
                  <a:schemeClr val="dk1"/>
                </a:solidFill>
                <a:latin typeface="Calibri"/>
                <a:ea typeface="Calibri"/>
                <a:cs typeface="Calibri"/>
                <a:sym typeface="Calibri"/>
              </a:rPr>
              <a:t>enjoy and laugh</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txBox="1"/>
          <p:nvPr/>
        </p:nvSpPr>
        <p:spPr>
          <a:xfrm>
            <a:off x="433949" y="1397099"/>
            <a:ext cx="8290728" cy="4897261"/>
          </a:xfrm>
          <a:prstGeom prst="rect">
            <a:avLst/>
          </a:prstGeom>
          <a:noFill/>
          <a:ln>
            <a:noFill/>
          </a:ln>
        </p:spPr>
        <p:txBody>
          <a:bodyPr anchorCtr="0" anchor="t" bIns="91425" lIns="91425" spcFirstLastPara="1" rIns="91425" wrap="square" tIns="91425">
            <a:noAutofit/>
          </a:bodyPr>
          <a:lstStyle/>
          <a:p>
            <a:pPr indent="-177800" lvl="0" marL="0" marR="0" rtl="0" algn="l">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 Negative thought produces a disturbing emotion that causes a reaction in the body</a:t>
            </a:r>
            <a:endParaRPr/>
          </a:p>
          <a:p>
            <a:pPr indent="0" lvl="0" marL="0" marR="0" rtl="0" algn="l">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177800" lvl="0" marL="0" marR="0" rtl="0" algn="l">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 Negative emotions feed negative energy back to the thoughts</a:t>
            </a:r>
            <a:endParaRPr/>
          </a:p>
          <a:p>
            <a:pPr indent="0" lvl="0" marL="0" marR="0" rtl="0" algn="l">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177800" lvl="0" marL="0" marR="0" rtl="0" algn="l">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 Creates a vicious circle</a:t>
            </a:r>
            <a:endParaRPr/>
          </a:p>
          <a:p>
            <a:pPr indent="0" lvl="0" marL="0" marR="0" rtl="0" algn="l">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177800" lvl="0" marL="0" marR="0" rtl="0" algn="l">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 Thoughts about the past can become a burden and become part of your sense of self</a:t>
            </a:r>
            <a:endParaRPr/>
          </a:p>
          <a:p>
            <a:pPr indent="0" lvl="0" marL="0" marR="0" rtl="0" algn="l">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
        <p:nvSpPr>
          <p:cNvPr id="99" name="Google Shape;99;p2"/>
          <p:cNvSpPr txBox="1"/>
          <p:nvPr>
            <p:ph idx="1" type="body"/>
          </p:nvPr>
        </p:nvSpPr>
        <p:spPr>
          <a:xfrm>
            <a:off x="340150" y="598700"/>
            <a:ext cx="5998800" cy="798400"/>
          </a:xfrm>
          <a:prstGeom prst="rect">
            <a:avLst/>
          </a:prstGeom>
          <a:noFill/>
          <a:ln>
            <a:noFill/>
          </a:ln>
        </p:spPr>
        <p:txBody>
          <a:bodyPr anchorCtr="0" anchor="ctr" bIns="91425" lIns="91425" spcFirstLastPara="1" rIns="91425" wrap="square" tIns="91425">
            <a:noAutofit/>
          </a:bodyPr>
          <a:lstStyle/>
          <a:p>
            <a:pPr indent="-342900" lvl="0" marL="342900" rtl="0" algn="l">
              <a:lnSpc>
                <a:spcPct val="100000"/>
              </a:lnSpc>
              <a:spcBef>
                <a:spcPts val="0"/>
              </a:spcBef>
              <a:spcAft>
                <a:spcPts val="0"/>
              </a:spcAft>
              <a:buClr>
                <a:srgbClr val="27A8C0"/>
              </a:buClr>
              <a:buSzPts val="3200"/>
              <a:buNone/>
            </a:pPr>
            <a:r>
              <a:rPr lang="en-GB">
                <a:solidFill>
                  <a:srgbClr val="27A8C0"/>
                </a:solidFill>
                <a:latin typeface="Open Sans"/>
                <a:ea typeface="Open Sans"/>
                <a:cs typeface="Open Sans"/>
                <a:sym typeface="Open Sans"/>
              </a:rPr>
              <a:t>Negative emotions</a:t>
            </a:r>
            <a:endParaRPr sz="3200">
              <a:solidFill>
                <a:srgbClr val="27A8C0"/>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8">
                                            <p:txEl>
                                              <p:pRg end="0" st="0"/>
                                            </p:txEl>
                                          </p:spTgt>
                                        </p:tgtEl>
                                        <p:attrNameLst>
                                          <p:attrName>style.visibility</p:attrName>
                                        </p:attrNameLst>
                                      </p:cBhvr>
                                      <p:to>
                                        <p:strVal val="visible"/>
                                      </p:to>
                                    </p:set>
                                    <p:anim calcmode="lin" valueType="num">
                                      <p:cBhvr additive="base">
                                        <p:cTn dur="500"/>
                                        <p:tgtEl>
                                          <p:spTgt spid="9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8">
                                            <p:txEl>
                                              <p:pRg end="1" st="1"/>
                                            </p:txEl>
                                          </p:spTgt>
                                        </p:tgtEl>
                                        <p:attrNameLst>
                                          <p:attrName>style.visibility</p:attrName>
                                        </p:attrNameLst>
                                      </p:cBhvr>
                                      <p:to>
                                        <p:strVal val="visible"/>
                                      </p:to>
                                    </p:set>
                                    <p:anim calcmode="lin" valueType="num">
                                      <p:cBhvr additive="base">
                                        <p:cTn dur="500"/>
                                        <p:tgtEl>
                                          <p:spTgt spid="98">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8">
                                            <p:txEl>
                                              <p:pRg end="2" st="2"/>
                                            </p:txEl>
                                          </p:spTgt>
                                        </p:tgtEl>
                                        <p:attrNameLst>
                                          <p:attrName>style.visibility</p:attrName>
                                        </p:attrNameLst>
                                      </p:cBhvr>
                                      <p:to>
                                        <p:strVal val="visible"/>
                                      </p:to>
                                    </p:set>
                                    <p:anim calcmode="lin" valueType="num">
                                      <p:cBhvr additive="base">
                                        <p:cTn dur="500"/>
                                        <p:tgtEl>
                                          <p:spTgt spid="98">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8">
                                            <p:txEl>
                                              <p:pRg end="3" st="3"/>
                                            </p:txEl>
                                          </p:spTgt>
                                        </p:tgtEl>
                                        <p:attrNameLst>
                                          <p:attrName>style.visibility</p:attrName>
                                        </p:attrNameLst>
                                      </p:cBhvr>
                                      <p:to>
                                        <p:strVal val="visible"/>
                                      </p:to>
                                    </p:set>
                                    <p:anim calcmode="lin" valueType="num">
                                      <p:cBhvr additive="base">
                                        <p:cTn dur="500"/>
                                        <p:tgtEl>
                                          <p:spTgt spid="98">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8">
                                            <p:txEl>
                                              <p:pRg end="4" st="4"/>
                                            </p:txEl>
                                          </p:spTgt>
                                        </p:tgtEl>
                                        <p:attrNameLst>
                                          <p:attrName>style.visibility</p:attrName>
                                        </p:attrNameLst>
                                      </p:cBhvr>
                                      <p:to>
                                        <p:strVal val="visible"/>
                                      </p:to>
                                    </p:set>
                                    <p:anim calcmode="lin" valueType="num">
                                      <p:cBhvr additive="base">
                                        <p:cTn dur="500"/>
                                        <p:tgtEl>
                                          <p:spTgt spid="98">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8">
                                            <p:txEl>
                                              <p:pRg end="5" st="5"/>
                                            </p:txEl>
                                          </p:spTgt>
                                        </p:tgtEl>
                                        <p:attrNameLst>
                                          <p:attrName>style.visibility</p:attrName>
                                        </p:attrNameLst>
                                      </p:cBhvr>
                                      <p:to>
                                        <p:strVal val="visible"/>
                                      </p:to>
                                    </p:set>
                                    <p:anim calcmode="lin" valueType="num">
                                      <p:cBhvr additive="base">
                                        <p:cTn dur="500"/>
                                        <p:tgtEl>
                                          <p:spTgt spid="98">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8">
                                            <p:txEl>
                                              <p:pRg end="6" st="6"/>
                                            </p:txEl>
                                          </p:spTgt>
                                        </p:tgtEl>
                                        <p:attrNameLst>
                                          <p:attrName>style.visibility</p:attrName>
                                        </p:attrNameLst>
                                      </p:cBhvr>
                                      <p:to>
                                        <p:strVal val="visible"/>
                                      </p:to>
                                    </p:set>
                                    <p:anim calcmode="lin" valueType="num">
                                      <p:cBhvr additive="base">
                                        <p:cTn dur="500"/>
                                        <p:tgtEl>
                                          <p:spTgt spid="98">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8">
                                            <p:txEl>
                                              <p:pRg end="7" st="7"/>
                                            </p:txEl>
                                          </p:spTgt>
                                        </p:tgtEl>
                                        <p:attrNameLst>
                                          <p:attrName>style.visibility</p:attrName>
                                        </p:attrNameLst>
                                      </p:cBhvr>
                                      <p:to>
                                        <p:strVal val="visible"/>
                                      </p:to>
                                    </p:set>
                                    <p:anim calcmode="lin" valueType="num">
                                      <p:cBhvr additive="base">
                                        <p:cTn dur="500"/>
                                        <p:tgtEl>
                                          <p:spTgt spid="98">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txBox="1"/>
          <p:nvPr>
            <p:ph idx="1" type="body"/>
          </p:nvPr>
        </p:nvSpPr>
        <p:spPr>
          <a:xfrm>
            <a:off x="340150" y="598700"/>
            <a:ext cx="5998800" cy="798400"/>
          </a:xfrm>
          <a:prstGeom prst="rect">
            <a:avLst/>
          </a:prstGeom>
          <a:noFill/>
          <a:ln>
            <a:noFill/>
          </a:ln>
        </p:spPr>
        <p:txBody>
          <a:bodyPr anchorCtr="0" anchor="ctr" bIns="91425" lIns="91425" spcFirstLastPara="1" rIns="91425" wrap="square" tIns="91425">
            <a:noAutofit/>
          </a:bodyPr>
          <a:lstStyle/>
          <a:p>
            <a:pPr indent="-342900" lvl="0" marL="342900" rtl="0" algn="l">
              <a:lnSpc>
                <a:spcPct val="100000"/>
              </a:lnSpc>
              <a:spcBef>
                <a:spcPts val="0"/>
              </a:spcBef>
              <a:spcAft>
                <a:spcPts val="0"/>
              </a:spcAft>
              <a:buClr>
                <a:srgbClr val="27A8C0"/>
              </a:buClr>
              <a:buSzPts val="3200"/>
              <a:buNone/>
            </a:pPr>
            <a:r>
              <a:rPr lang="en-GB">
                <a:solidFill>
                  <a:srgbClr val="27A8C0"/>
                </a:solidFill>
                <a:latin typeface="Open Sans"/>
                <a:ea typeface="Open Sans"/>
                <a:cs typeface="Open Sans"/>
                <a:sym typeface="Open Sans"/>
              </a:rPr>
              <a:t>B</a:t>
            </a:r>
            <a:r>
              <a:rPr lang="en-GB" sz="3200">
                <a:solidFill>
                  <a:srgbClr val="27A8C0"/>
                </a:solidFill>
                <a:latin typeface="Open Sans"/>
                <a:ea typeface="Open Sans"/>
                <a:cs typeface="Open Sans"/>
                <a:sym typeface="Open Sans"/>
              </a:rPr>
              <a:t>adhas</a:t>
            </a:r>
            <a:endParaRPr sz="3200">
              <a:solidFill>
                <a:srgbClr val="27A8C0"/>
              </a:solidFill>
              <a:latin typeface="Open Sans"/>
              <a:ea typeface="Open Sans"/>
              <a:cs typeface="Open Sans"/>
              <a:sym typeface="Open Sans"/>
            </a:endParaRPr>
          </a:p>
        </p:txBody>
      </p:sp>
      <p:sp>
        <p:nvSpPr>
          <p:cNvPr id="105" name="Google Shape;105;p3"/>
          <p:cNvSpPr txBox="1"/>
          <p:nvPr/>
        </p:nvSpPr>
        <p:spPr>
          <a:xfrm>
            <a:off x="433949" y="1397099"/>
            <a:ext cx="8290728" cy="4897261"/>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t/>
            </a:r>
            <a:endParaRPr b="0" i="0" sz="2800" u="none" cap="none" strike="noStrike">
              <a:solidFill>
                <a:schemeClr val="dk1"/>
              </a:solidFill>
              <a:latin typeface="Calibri"/>
              <a:ea typeface="Calibri"/>
              <a:cs typeface="Calibri"/>
              <a:sym typeface="Calibri"/>
            </a:endParaRPr>
          </a:p>
          <a:p>
            <a:pPr indent="-177800" lvl="0" marL="0" marR="0" rtl="0" algn="l">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 All disturbing emotions that you carry around, fed by thoughts</a:t>
            </a:r>
            <a:endParaRPr/>
          </a:p>
          <a:p>
            <a:pPr indent="0" lvl="0" marL="0" marR="0" rtl="0" algn="l">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177800" lvl="0" marL="0" marR="0" rtl="0" algn="l">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 Disturbing emotions often remain inside you, sometimes for years</a:t>
            </a:r>
            <a:endParaRPr/>
          </a:p>
          <a:p>
            <a:pPr indent="0" lvl="0" marL="0" marR="0" rtl="0" algn="l">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177800" lvl="0" marL="0" marR="0" rtl="0" algn="l">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 Remnants of pain (not dealt with) create an energy field in your cells</a:t>
            </a:r>
            <a:endParaRPr/>
          </a:p>
          <a:p>
            <a:pPr indent="0" lvl="0" marL="0" marR="0" rtl="0" algn="l">
              <a:spcBef>
                <a:spcPts val="0"/>
              </a:spcBef>
              <a:spcAft>
                <a:spcPts val="0"/>
              </a:spcAft>
              <a:buNone/>
            </a:pPr>
            <a:r>
              <a:t/>
            </a:r>
            <a:endParaRPr b="0" i="0" sz="2800" u="none" cap="none" strike="noStrike">
              <a:solidFill>
                <a:schemeClr val="dk1"/>
              </a:solidFill>
              <a:latin typeface="Calibri"/>
              <a:ea typeface="Calibri"/>
              <a:cs typeface="Calibri"/>
              <a:sym typeface="Calibri"/>
            </a:endParaRPr>
          </a:p>
          <a:p>
            <a:pPr indent="-177800" lvl="0" marL="0" marR="0" rtl="0" algn="l">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 New painful emotions trigger more badhas</a:t>
            </a:r>
            <a:endParaRPr b="0" i="0" sz="28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4"/>
          <p:cNvSpPr txBox="1"/>
          <p:nvPr>
            <p:ph idx="1" type="body"/>
          </p:nvPr>
        </p:nvSpPr>
        <p:spPr>
          <a:xfrm>
            <a:off x="340150" y="598700"/>
            <a:ext cx="5998800" cy="798400"/>
          </a:xfrm>
          <a:prstGeom prst="rect">
            <a:avLst/>
          </a:prstGeom>
          <a:noFill/>
          <a:ln>
            <a:noFill/>
          </a:ln>
        </p:spPr>
        <p:txBody>
          <a:bodyPr anchorCtr="0" anchor="ctr" bIns="91425" lIns="91425" spcFirstLastPara="1" rIns="91425" wrap="square" tIns="91425">
            <a:noAutofit/>
          </a:bodyPr>
          <a:lstStyle/>
          <a:p>
            <a:pPr indent="-342900" lvl="0" marL="342900" rtl="0" algn="l">
              <a:lnSpc>
                <a:spcPct val="100000"/>
              </a:lnSpc>
              <a:spcBef>
                <a:spcPts val="0"/>
              </a:spcBef>
              <a:spcAft>
                <a:spcPts val="0"/>
              </a:spcAft>
              <a:buClr>
                <a:srgbClr val="27A8C0"/>
              </a:buClr>
              <a:buSzPts val="3200"/>
              <a:buNone/>
            </a:pPr>
            <a:r>
              <a:rPr lang="en-GB">
                <a:solidFill>
                  <a:srgbClr val="27A8C0"/>
                </a:solidFill>
                <a:latin typeface="Open Sans"/>
                <a:ea typeface="Open Sans"/>
                <a:cs typeface="Open Sans"/>
                <a:sym typeface="Open Sans"/>
              </a:rPr>
              <a:t>B</a:t>
            </a:r>
            <a:r>
              <a:rPr lang="en-GB" sz="3200">
                <a:solidFill>
                  <a:srgbClr val="27A8C0"/>
                </a:solidFill>
                <a:latin typeface="Open Sans"/>
                <a:ea typeface="Open Sans"/>
                <a:cs typeface="Open Sans"/>
                <a:sym typeface="Open Sans"/>
              </a:rPr>
              <a:t>adhas</a:t>
            </a:r>
            <a:endParaRPr sz="3200">
              <a:solidFill>
                <a:srgbClr val="27A8C0"/>
              </a:solidFill>
              <a:latin typeface="Open Sans"/>
              <a:ea typeface="Open Sans"/>
              <a:cs typeface="Open Sans"/>
              <a:sym typeface="Open Sans"/>
            </a:endParaRPr>
          </a:p>
        </p:txBody>
      </p:sp>
      <p:sp>
        <p:nvSpPr>
          <p:cNvPr id="111" name="Google Shape;111;p4"/>
          <p:cNvSpPr txBox="1"/>
          <p:nvPr/>
        </p:nvSpPr>
        <p:spPr>
          <a:xfrm>
            <a:off x="433949" y="1397099"/>
            <a:ext cx="8290728" cy="4897261"/>
          </a:xfrm>
          <a:prstGeom prst="rect">
            <a:avLst/>
          </a:prstGeom>
          <a:noFill/>
          <a:ln>
            <a:noFill/>
          </a:ln>
        </p:spPr>
        <p:txBody>
          <a:bodyPr anchorCtr="0" anchor="t" bIns="91425" lIns="91425" spcFirstLastPara="1" rIns="91425" wrap="square" tIns="91425">
            <a:noAutofit/>
          </a:bodyPr>
          <a:lstStyle/>
          <a:p>
            <a:pPr indent="-177800" lvl="0" marL="0" marR="0" rtl="0" algn="l">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 Body can’t tell the difference between reality and a thought. It reacts to every thought as if it were a reality. It doesn’t know it is just a thought.</a:t>
            </a:r>
            <a:endParaRPr/>
          </a:p>
          <a:p>
            <a:pPr indent="0" lvl="0" marL="0" marR="0" rtl="0" algn="l">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177800" lvl="0" marL="0" marR="0" rtl="0" algn="l">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 Build-up of energy with no outlet </a:t>
            </a:r>
            <a:endParaRPr/>
          </a:p>
          <a:p>
            <a:pPr indent="0" lvl="0" marL="0" marR="0" rtl="0" algn="l">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177800" lvl="0" marL="0" marR="0" rtl="0" algn="l">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 Part is fed back to the mind (more anxious thought)</a:t>
            </a:r>
            <a:endParaRPr/>
          </a:p>
          <a:p>
            <a:pPr indent="0" lvl="0" marL="0" marR="0" rtl="0" algn="l">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177800" lvl="0" marL="0" marR="0" rtl="0" algn="l">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 Rest of the energy turns toxic </a:t>
            </a:r>
            <a:endParaRPr/>
          </a:p>
          <a:p>
            <a:pPr indent="0" lvl="0" marL="0" marR="0" rtl="0" algn="l">
              <a:spcBef>
                <a:spcPts val="0"/>
              </a:spcBef>
              <a:spcAft>
                <a:spcPts val="0"/>
              </a:spcAft>
              <a:buNone/>
            </a:pPr>
            <a:r>
              <a:rPr b="0" i="0" lang="en-GB" sz="2800" u="none" cap="none" strike="noStrike">
                <a:solidFill>
                  <a:schemeClr val="dk1"/>
                </a:solidFill>
                <a:latin typeface="Calibri"/>
                <a:ea typeface="Calibri"/>
                <a:cs typeface="Calibri"/>
                <a:sym typeface="Calibri"/>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1">
                                            <p:txEl>
                                              <p:pRg end="0" st="0"/>
                                            </p:txEl>
                                          </p:spTgt>
                                        </p:tgtEl>
                                        <p:attrNameLst>
                                          <p:attrName>style.visibility</p:attrName>
                                        </p:attrNameLst>
                                      </p:cBhvr>
                                      <p:to>
                                        <p:strVal val="visible"/>
                                      </p:to>
                                    </p:set>
                                    <p:anim calcmode="lin" valueType="num">
                                      <p:cBhvr additive="base">
                                        <p:cTn dur="500"/>
                                        <p:tgtEl>
                                          <p:spTgt spid="11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1">
                                            <p:txEl>
                                              <p:pRg end="1" st="1"/>
                                            </p:txEl>
                                          </p:spTgt>
                                        </p:tgtEl>
                                        <p:attrNameLst>
                                          <p:attrName>style.visibility</p:attrName>
                                        </p:attrNameLst>
                                      </p:cBhvr>
                                      <p:to>
                                        <p:strVal val="visible"/>
                                      </p:to>
                                    </p:set>
                                    <p:anim calcmode="lin" valueType="num">
                                      <p:cBhvr additive="base">
                                        <p:cTn dur="500"/>
                                        <p:tgtEl>
                                          <p:spTgt spid="111">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1">
                                            <p:txEl>
                                              <p:pRg end="2" st="2"/>
                                            </p:txEl>
                                          </p:spTgt>
                                        </p:tgtEl>
                                        <p:attrNameLst>
                                          <p:attrName>style.visibility</p:attrName>
                                        </p:attrNameLst>
                                      </p:cBhvr>
                                      <p:to>
                                        <p:strVal val="visible"/>
                                      </p:to>
                                    </p:set>
                                    <p:anim calcmode="lin" valueType="num">
                                      <p:cBhvr additive="base">
                                        <p:cTn dur="500"/>
                                        <p:tgtEl>
                                          <p:spTgt spid="111">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1">
                                            <p:txEl>
                                              <p:pRg end="3" st="3"/>
                                            </p:txEl>
                                          </p:spTgt>
                                        </p:tgtEl>
                                        <p:attrNameLst>
                                          <p:attrName>style.visibility</p:attrName>
                                        </p:attrNameLst>
                                      </p:cBhvr>
                                      <p:to>
                                        <p:strVal val="visible"/>
                                      </p:to>
                                    </p:set>
                                    <p:anim calcmode="lin" valueType="num">
                                      <p:cBhvr additive="base">
                                        <p:cTn dur="500"/>
                                        <p:tgtEl>
                                          <p:spTgt spid="111">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1">
                                            <p:txEl>
                                              <p:pRg end="4" st="4"/>
                                            </p:txEl>
                                          </p:spTgt>
                                        </p:tgtEl>
                                        <p:attrNameLst>
                                          <p:attrName>style.visibility</p:attrName>
                                        </p:attrNameLst>
                                      </p:cBhvr>
                                      <p:to>
                                        <p:strVal val="visible"/>
                                      </p:to>
                                    </p:set>
                                    <p:anim calcmode="lin" valueType="num">
                                      <p:cBhvr additive="base">
                                        <p:cTn dur="500"/>
                                        <p:tgtEl>
                                          <p:spTgt spid="111">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1">
                                            <p:txEl>
                                              <p:pRg end="5" st="5"/>
                                            </p:txEl>
                                          </p:spTgt>
                                        </p:tgtEl>
                                        <p:attrNameLst>
                                          <p:attrName>style.visibility</p:attrName>
                                        </p:attrNameLst>
                                      </p:cBhvr>
                                      <p:to>
                                        <p:strVal val="visible"/>
                                      </p:to>
                                    </p:set>
                                    <p:anim calcmode="lin" valueType="num">
                                      <p:cBhvr additive="base">
                                        <p:cTn dur="500"/>
                                        <p:tgtEl>
                                          <p:spTgt spid="111">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1">
                                            <p:txEl>
                                              <p:pRg end="6" st="6"/>
                                            </p:txEl>
                                          </p:spTgt>
                                        </p:tgtEl>
                                        <p:attrNameLst>
                                          <p:attrName>style.visibility</p:attrName>
                                        </p:attrNameLst>
                                      </p:cBhvr>
                                      <p:to>
                                        <p:strVal val="visible"/>
                                      </p:to>
                                    </p:set>
                                    <p:anim calcmode="lin" valueType="num">
                                      <p:cBhvr additive="base">
                                        <p:cTn dur="500"/>
                                        <p:tgtEl>
                                          <p:spTgt spid="111">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1">
                                            <p:txEl>
                                              <p:pRg end="7" st="7"/>
                                            </p:txEl>
                                          </p:spTgt>
                                        </p:tgtEl>
                                        <p:attrNameLst>
                                          <p:attrName>style.visibility</p:attrName>
                                        </p:attrNameLst>
                                      </p:cBhvr>
                                      <p:to>
                                        <p:strVal val="visible"/>
                                      </p:to>
                                    </p:set>
                                    <p:anim calcmode="lin" valueType="num">
                                      <p:cBhvr additive="base">
                                        <p:cTn dur="500"/>
                                        <p:tgtEl>
                                          <p:spTgt spid="111">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5"/>
          <p:cNvPicPr preferRelativeResize="0"/>
          <p:nvPr>
            <p:ph idx="1" type="body"/>
          </p:nvPr>
        </p:nvPicPr>
        <p:blipFill rotWithShape="1">
          <a:blip r:embed="rId3">
            <a:alphaModFix/>
          </a:blip>
          <a:srcRect b="0" l="0" r="0" t="0"/>
          <a:stretch/>
        </p:blipFill>
        <p:spPr>
          <a:xfrm>
            <a:off x="0" y="-1"/>
            <a:ext cx="9144000" cy="60960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5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6"/>
          <p:cNvPicPr preferRelativeResize="0"/>
          <p:nvPr>
            <p:ph idx="1" type="body"/>
          </p:nvPr>
        </p:nvPicPr>
        <p:blipFill rotWithShape="1">
          <a:blip r:embed="rId3">
            <a:alphaModFix/>
          </a:blip>
          <a:srcRect b="0" l="0" r="0" t="0"/>
          <a:stretch/>
        </p:blipFill>
        <p:spPr>
          <a:xfrm>
            <a:off x="5574890" y="0"/>
            <a:ext cx="3569110" cy="2545965"/>
          </a:xfrm>
          <a:prstGeom prst="rect">
            <a:avLst/>
          </a:prstGeom>
          <a:noFill/>
          <a:ln>
            <a:noFill/>
          </a:ln>
        </p:spPr>
      </p:pic>
      <p:pic>
        <p:nvPicPr>
          <p:cNvPr id="124" name="Google Shape;124;p6"/>
          <p:cNvPicPr preferRelativeResize="0"/>
          <p:nvPr/>
        </p:nvPicPr>
        <p:blipFill rotWithShape="1">
          <a:blip r:embed="rId4">
            <a:alphaModFix/>
          </a:blip>
          <a:srcRect b="0" l="0" r="0" t="0"/>
          <a:stretch/>
        </p:blipFill>
        <p:spPr>
          <a:xfrm>
            <a:off x="0" y="2545965"/>
            <a:ext cx="9144000" cy="460084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5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5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7"/>
          <p:cNvPicPr preferRelativeResize="0"/>
          <p:nvPr>
            <p:ph idx="1" type="body"/>
          </p:nvPr>
        </p:nvPicPr>
        <p:blipFill rotWithShape="1">
          <a:blip r:embed="rId3">
            <a:alphaModFix/>
          </a:blip>
          <a:srcRect b="0" l="0" r="0" t="0"/>
          <a:stretch/>
        </p:blipFill>
        <p:spPr>
          <a:xfrm>
            <a:off x="2477729" y="0"/>
            <a:ext cx="4574393" cy="687232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5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8"/>
          <p:cNvSpPr txBox="1"/>
          <p:nvPr/>
        </p:nvSpPr>
        <p:spPr>
          <a:xfrm>
            <a:off x="1415845" y="2566219"/>
            <a:ext cx="746268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35" name="Google Shape;135;p8"/>
          <p:cNvPicPr preferRelativeResize="0"/>
          <p:nvPr/>
        </p:nvPicPr>
        <p:blipFill rotWithShape="1">
          <a:blip r:embed="rId3">
            <a:alphaModFix/>
          </a:blip>
          <a:srcRect b="0" l="0" r="0" t="0"/>
          <a:stretch/>
        </p:blipFill>
        <p:spPr>
          <a:xfrm>
            <a:off x="0" y="367876"/>
            <a:ext cx="9144000" cy="612224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9"/>
          <p:cNvPicPr preferRelativeResize="0"/>
          <p:nvPr/>
        </p:nvPicPr>
        <p:blipFill rotWithShape="1">
          <a:blip r:embed="rId3">
            <a:alphaModFix/>
          </a:blip>
          <a:srcRect b="0" l="0" r="0" t="0"/>
          <a:stretch/>
        </p:blipFill>
        <p:spPr>
          <a:xfrm>
            <a:off x="648929" y="-184355"/>
            <a:ext cx="7595420" cy="722671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2020-05-31T11:41:02Z</dcterms:created>
  <dc:creator>Vanessa Goad</dc:creator>
</cp:coreProperties>
</file>