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embeddedFontLst>
    <p:embeddedFont>
      <p:font typeface="Gill Sans" panose="020B0502020104020203" pitchFamily="34" charset="-79"/>
      <p:regular r:id="rId23"/>
      <p:bold r:id="rId24"/>
    </p:embeddedFont>
    <p:embeddedFont>
      <p:font typeface="Helvetica Neue" panose="02000503000000020004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gl8A0E3ONQ5du52MW/JZFzUHZ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6951"/>
  </p:normalViewPr>
  <p:slideViewPr>
    <p:cSldViewPr snapToGrid="0" snapToObjects="1">
      <p:cViewPr varScale="1">
        <p:scale>
          <a:sx n="79" d="100"/>
          <a:sy n="79" d="100"/>
        </p:scale>
        <p:origin x="22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РАДІСТЬ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Вузький шлях між Его та </a:t>
            </a:r>
            <a:r>
              <a:rPr lang="uk-UA" sz="2200" dirty="0" err="1">
                <a:latin typeface="Helvetica Neue"/>
                <a:ea typeface="Helvetica Neue"/>
                <a:cs typeface="Helvetica Neue"/>
                <a:sym typeface="Helvetica Neue"/>
              </a:rPr>
              <a:t>Суперего</a:t>
            </a: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 - Як пройти крізь розум?</a:t>
            </a: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—&gt; Прощати (досягати усвідомлення без думок)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3" name="Google Shape;16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Що це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? </a:t>
            </a:r>
            <a:endParaRPr dirty="0"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свідоме, навмисне рішення звільнити почуття образи чи помсти до людини чи групи, які завдали вам шкоди, незалежно від того, чи вони насправді заслуговують вашого прощення.</a:t>
            </a:r>
            <a:endParaRPr lang="en-US"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Чим це не є</a:t>
            </a:r>
            <a:r>
              <a:rPr lang="en-US" sz="2200" dirty="0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dirty="0"/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dirty="0">
                <a:latin typeface="Helvetica Neue"/>
                <a:ea typeface="Helvetica Neue"/>
                <a:cs typeface="Helvetica Neue"/>
                <a:sym typeface="Helvetica Neue"/>
              </a:rPr>
              <a:t>не означає забування, а також не означає потурання чи виправдання злочинів.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ndertitel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oogle Shape;12;p22"/>
          <p:cNvCxnSpPr/>
          <p:nvPr/>
        </p:nvCxnSpPr>
        <p:spPr>
          <a:xfrm>
            <a:off x="508000" y="5181600"/>
            <a:ext cx="11988800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body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sldNum" idx="1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, opsomm., foto">
  <p:cSld name="Titel, opsomm., fot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oogle Shape;52;p31"/>
          <p:cNvCxnSpPr/>
          <p:nvPr/>
        </p:nvCxnSpPr>
        <p:spPr>
          <a:xfrm>
            <a:off x="508000" y="2578100"/>
            <a:ext cx="11988800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3" name="Google Shape;53;p31"/>
          <p:cNvCxnSpPr/>
          <p:nvPr/>
        </p:nvCxnSpPr>
        <p:spPr>
          <a:xfrm rot="10800000" flipH="1">
            <a:off x="508000" y="9245596"/>
            <a:ext cx="11988800" cy="4"/>
          </a:xfrm>
          <a:prstGeom prst="straightConnector1">
            <a:avLst/>
          </a:prstGeom>
          <a:noFill/>
          <a:ln w="762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4" name="Google Shape;54;p31"/>
          <p:cNvCxnSpPr/>
          <p:nvPr/>
        </p:nvCxnSpPr>
        <p:spPr>
          <a:xfrm rot="10800000" flipH="1">
            <a:off x="508000" y="507999"/>
            <a:ext cx="11988800" cy="2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-838200" y="2997200"/>
            <a:ext cx="8286750" cy="55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06060"/>
              </a:buClr>
              <a:buSzPts val="900"/>
              <a:buFont typeface="Gill Sans"/>
              <a:buChar char="•"/>
              <a:defRPr sz="3000"/>
            </a:lvl1pPr>
            <a:lvl2pPr marL="914400" lvl="1" indent="-2857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06060"/>
              </a:buClr>
              <a:buSzPts val="900"/>
              <a:buFont typeface="Gill Sans"/>
              <a:buChar char="•"/>
              <a:defRPr sz="3000"/>
            </a:lvl2pPr>
            <a:lvl3pPr marL="1371600" lvl="2" indent="-2857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06060"/>
              </a:buClr>
              <a:buSzPts val="900"/>
              <a:buFont typeface="Gill Sans"/>
              <a:buChar char="•"/>
              <a:defRPr sz="3000"/>
            </a:lvl3pPr>
            <a:lvl4pPr marL="1828800" lvl="3" indent="-2857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06060"/>
              </a:buClr>
              <a:buSzPts val="900"/>
              <a:buFont typeface="Gill Sans"/>
              <a:buChar char="•"/>
              <a:defRPr sz="3000"/>
            </a:lvl4pPr>
            <a:lvl5pPr marL="2286000" lvl="4" indent="-28575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606060"/>
              </a:buClr>
              <a:buSzPts val="900"/>
              <a:buFont typeface="Gill Sans"/>
              <a:buChar char="•"/>
              <a:defRPr sz="3000"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somming">
  <p:cSld name="Opsomming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1pPr>
            <a:lvl2pPr marL="914400" lvl="1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2pPr>
            <a:lvl3pPr marL="1371600" lvl="2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3pPr>
            <a:lvl4pPr marL="1828800" lvl="3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4pPr>
            <a:lvl5pPr marL="2286000" lvl="4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driemaal">
  <p:cSld name="Foto - driemaal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6642100" y="914400"/>
            <a:ext cx="5727700" cy="382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4" name="Google Shape;64;p33"/>
          <p:cNvSpPr>
            <a:spLocks noGrp="1"/>
          </p:cNvSpPr>
          <p:nvPr>
            <p:ph type="pic" idx="3"/>
          </p:nvPr>
        </p:nvSpPr>
        <p:spPr>
          <a:xfrm>
            <a:off x="6654800" y="4851400"/>
            <a:ext cx="5753100" cy="38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5" name="Google Shape;65;p33"/>
          <p:cNvSpPr>
            <a:spLocks noGrp="1"/>
          </p:cNvSpPr>
          <p:nvPr>
            <p:ph type="pic" idx="4"/>
          </p:nvPr>
        </p:nvSpPr>
        <p:spPr>
          <a:xfrm>
            <a:off x="622300" y="584200"/>
            <a:ext cx="5575300" cy="832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verticaal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3"/>
          <p:cNvSpPr>
            <a:spLocks noGrp="1"/>
          </p:cNvSpPr>
          <p:nvPr>
            <p:ph type="pic" idx="2"/>
          </p:nvPr>
        </p:nvSpPr>
        <p:spPr>
          <a:xfrm>
            <a:off x="6807200" y="596900"/>
            <a:ext cx="5575300" cy="832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body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">
  <p:cSld name="Fo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>
            <a:spLocks noGrp="1"/>
          </p:cNvSpPr>
          <p:nvPr>
            <p:ph type="pic" idx="2"/>
          </p:nvPr>
        </p:nvSpPr>
        <p:spPr>
          <a:xfrm>
            <a:off x="-114300" y="0"/>
            <a:ext cx="14622784" cy="9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en opsomming">
  <p:cSld name="Titel en opsomming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25"/>
          <p:cNvCxnSpPr/>
          <p:nvPr/>
        </p:nvCxnSpPr>
        <p:spPr>
          <a:xfrm>
            <a:off x="508000" y="2578100"/>
            <a:ext cx="11988800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6" name="Google Shape;26;p25"/>
          <p:cNvCxnSpPr/>
          <p:nvPr/>
        </p:nvCxnSpPr>
        <p:spPr>
          <a:xfrm rot="10800000" flipH="1">
            <a:off x="508000" y="9245596"/>
            <a:ext cx="11988800" cy="4"/>
          </a:xfrm>
          <a:prstGeom prst="straightConnector1">
            <a:avLst/>
          </a:prstGeom>
          <a:noFill/>
          <a:ln w="762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7" name="Google Shape;27;p25"/>
          <p:cNvCxnSpPr/>
          <p:nvPr/>
        </p:nvCxnSpPr>
        <p:spPr>
          <a:xfrm rot="10800000" flipH="1">
            <a:off x="508000" y="507999"/>
            <a:ext cx="11988800" cy="2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1pPr>
            <a:lvl2pPr marL="914400" lvl="1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2pPr>
            <a:lvl3pPr marL="1371600" lvl="2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3pPr>
            <a:lvl4pPr marL="1828800" lvl="3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4pPr>
            <a:lvl5pPr marL="2286000" lvl="4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at">
  <p:cSld name="Citaa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ts val="3000"/>
              <a:buFont typeface="Gill Sans"/>
              <a:buNone/>
              <a:defRPr sz="3000" i="1">
                <a:solidFill>
                  <a:srgbClr val="9D9D9D"/>
                </a:solidFill>
              </a:defRPr>
            </a:lvl1pPr>
            <a:lvl2pPr marL="914400" lvl="1" indent="-28575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ts val="900"/>
              <a:buFont typeface="Gill Sans"/>
              <a:buChar char="•"/>
              <a:defRPr sz="3000" i="1">
                <a:solidFill>
                  <a:srgbClr val="9D9D9D"/>
                </a:solidFill>
              </a:defRPr>
            </a:lvl2pPr>
            <a:lvl3pPr marL="1371600" lvl="2" indent="-28575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ts val="900"/>
              <a:buFont typeface="Gill Sans"/>
              <a:buChar char="•"/>
              <a:defRPr sz="3000" i="1">
                <a:solidFill>
                  <a:srgbClr val="9D9D9D"/>
                </a:solidFill>
              </a:defRPr>
            </a:lvl3pPr>
            <a:lvl4pPr marL="1828800" lvl="3" indent="-28575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ts val="900"/>
              <a:buFont typeface="Gill Sans"/>
              <a:buChar char="•"/>
              <a:defRPr sz="3000" i="1">
                <a:solidFill>
                  <a:srgbClr val="9D9D9D"/>
                </a:solidFill>
              </a:defRPr>
            </a:lvl4pPr>
            <a:lvl5pPr marL="2286000" lvl="4" indent="-28575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ts val="900"/>
              <a:buFont typeface="Gill Sans"/>
              <a:buChar char="•"/>
              <a:defRPr sz="3000" i="1">
                <a:solidFill>
                  <a:srgbClr val="9D9D9D"/>
                </a:solidFill>
              </a:defRPr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2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1pPr>
            <a:lvl2pPr marL="914400" lvl="1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2pPr>
            <a:lvl3pPr marL="1371600" lvl="2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3pPr>
            <a:lvl4pPr marL="1828800" lvl="3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4pPr>
            <a:lvl5pPr marL="2286000" lvl="4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- midden">
  <p:cSld name="Titel - midde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>
  <p:cSld name="Leeg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 - horizontaal">
  <p:cSld name="Foto - horizontaa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>
            <a:spLocks noGrp="1"/>
          </p:cNvSpPr>
          <p:nvPr>
            <p:ph type="pic" idx="2"/>
          </p:nvPr>
        </p:nvSpPr>
        <p:spPr>
          <a:xfrm>
            <a:off x="622300" y="101600"/>
            <a:ext cx="11760200" cy="784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  <a:defRPr sz="2400"/>
            </a:lvl5pPr>
            <a:lvl6pPr marL="2743200" lvl="5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6pPr>
            <a:lvl7pPr marL="3200400" lvl="6" indent="-262889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7pPr>
            <a:lvl8pPr marL="3657600" lvl="7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8pPr>
            <a:lvl9pPr marL="4114800" lvl="8" indent="-262890" algn="l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54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 - boven">
  <p:cSld name="Titel - bove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30"/>
          <p:cNvCxnSpPr/>
          <p:nvPr/>
        </p:nvCxnSpPr>
        <p:spPr>
          <a:xfrm>
            <a:off x="507999" y="2578100"/>
            <a:ext cx="11997294" cy="0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7" name="Google Shape;47;p30"/>
          <p:cNvCxnSpPr/>
          <p:nvPr/>
        </p:nvCxnSpPr>
        <p:spPr>
          <a:xfrm rot="10800000" flipH="1">
            <a:off x="508000" y="9245596"/>
            <a:ext cx="11988800" cy="4"/>
          </a:xfrm>
          <a:prstGeom prst="straightConnector1">
            <a:avLst/>
          </a:prstGeom>
          <a:noFill/>
          <a:ln w="762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8" name="Google Shape;48;p30"/>
          <p:cNvCxnSpPr/>
          <p:nvPr/>
        </p:nvCxnSpPr>
        <p:spPr>
          <a:xfrm rot="10800000" flipH="1">
            <a:off x="508000" y="507999"/>
            <a:ext cx="11988800" cy="2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9" name="Google Shape;49;p30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21"/>
          <p:cNvCxnSpPr/>
          <p:nvPr/>
        </p:nvCxnSpPr>
        <p:spPr>
          <a:xfrm rot="10800000" flipH="1">
            <a:off x="508000" y="9245596"/>
            <a:ext cx="11988800" cy="4"/>
          </a:xfrm>
          <a:prstGeom prst="straightConnector1">
            <a:avLst/>
          </a:prstGeom>
          <a:noFill/>
          <a:ln w="762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7" name="Google Shape;7;p21"/>
          <p:cNvCxnSpPr/>
          <p:nvPr/>
        </p:nvCxnSpPr>
        <p:spPr>
          <a:xfrm rot="10800000" flipH="1">
            <a:off x="508000" y="507999"/>
            <a:ext cx="11988800" cy="2"/>
          </a:xfrm>
          <a:prstGeom prst="straightConnector1">
            <a:avLst/>
          </a:prstGeom>
          <a:noFill/>
          <a:ln w="12700" cap="flat" cmpd="sng">
            <a:solidFill>
              <a:srgbClr val="444444">
                <a:alpha val="2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29336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29336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3369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337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  <a:defRPr sz="3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  <a:defRPr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800"/>
              <a:buFont typeface="Gill Sans"/>
              <a:buNone/>
              <a:defRPr sz="18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"/>
          <p:cNvSpPr txBox="1">
            <a:spLocks noGrp="1"/>
          </p:cNvSpPr>
          <p:nvPr>
            <p:ph type="ctrTitle" idx="4294967295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АГІЯ</a:t>
            </a:r>
            <a:endParaRPr/>
          </a:p>
        </p:txBody>
      </p:sp>
      <p:sp>
        <p:nvSpPr>
          <p:cNvPr id="72" name="Google Shape;72;p1"/>
          <p:cNvSpPr txBox="1">
            <a:spLocks noGrp="1"/>
          </p:cNvSpPr>
          <p:nvPr>
            <p:ph type="subTitle" idx="4294967295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</a:pPr>
            <a:r>
              <a:rPr lang="en-US" sz="2400"/>
              <a:t>Тиждень</a:t>
            </a:r>
            <a:r>
              <a:rPr lang="en-US" sz="2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 4: </a:t>
            </a:r>
            <a:r>
              <a:rPr lang="en-US" sz="2400"/>
              <a:t>Его</a:t>
            </a:r>
            <a:r>
              <a:rPr lang="en-US" sz="2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 та </a:t>
            </a:r>
            <a:r>
              <a:rPr lang="en-US" sz="2400"/>
              <a:t>Суперего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ЯК ПОЗБУТИСЬ СУПЕРЕГО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58723" lvl="0" indent="-458723">
              <a:spcBef>
                <a:spcPts val="0"/>
              </a:spcBef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Усвідомлюйте</a:t>
            </a:r>
            <a:r>
              <a:rPr lang="en-US" sz="2800" dirty="0"/>
              <a:t> </a:t>
            </a:r>
            <a:r>
              <a:rPr lang="en-US" sz="2800" dirty="0" err="1"/>
              <a:t>його</a:t>
            </a:r>
            <a:r>
              <a:rPr lang="en-US" sz="2800" dirty="0"/>
              <a:t> </a:t>
            </a:r>
            <a:r>
              <a:rPr lang="en-US" sz="2800" dirty="0" err="1"/>
              <a:t>існуванн</a:t>
            </a:r>
            <a:r>
              <a:rPr lang="uk-UA" sz="2800" dirty="0"/>
              <a:t>я</a:t>
            </a:r>
            <a:endParaRPr dirty="0"/>
          </a:p>
          <a:p>
            <a:pPr marL="458723" lvl="0" indent="-458723" algn="l" rtl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Висміюйте</a:t>
            </a:r>
            <a:r>
              <a:rPr lang="en-US" sz="2800" dirty="0"/>
              <a:t> </a:t>
            </a:r>
            <a:r>
              <a:rPr lang="en-US" sz="2800" dirty="0" err="1"/>
              <a:t>його</a:t>
            </a:r>
            <a:endParaRPr dirty="0"/>
          </a:p>
          <a:p>
            <a:pPr marL="458723" lvl="0" indent="-458723" algn="l" rtl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Прощайте</a:t>
            </a:r>
            <a:r>
              <a:rPr lang="en-US" sz="2800" dirty="0"/>
              <a:t> </a:t>
            </a:r>
            <a:r>
              <a:rPr lang="en-US" sz="2800" dirty="0" err="1"/>
              <a:t>емоції</a:t>
            </a:r>
            <a:r>
              <a:rPr lang="en-US" sz="2800" dirty="0"/>
              <a:t> </a:t>
            </a:r>
            <a:r>
              <a:rPr lang="en-US" sz="2800" dirty="0" err="1"/>
              <a:t>і</a:t>
            </a:r>
            <a:r>
              <a:rPr lang="en-US" sz="2800" dirty="0"/>
              <a:t> </a:t>
            </a:r>
            <a:r>
              <a:rPr lang="en-US" sz="2800" dirty="0" err="1"/>
              <a:t>дозвольте</a:t>
            </a:r>
            <a:r>
              <a:rPr lang="en-US" sz="2800" dirty="0"/>
              <a:t> </a:t>
            </a:r>
            <a:r>
              <a:rPr lang="en-US" sz="2800" dirty="0" err="1"/>
              <a:t>їм</a:t>
            </a:r>
            <a:r>
              <a:rPr lang="en-US" sz="2800" dirty="0"/>
              <a:t> </a:t>
            </a:r>
            <a:r>
              <a:rPr lang="en-US" sz="2800" dirty="0" err="1"/>
              <a:t>піти</a:t>
            </a:r>
            <a:endParaRPr dirty="0"/>
          </a:p>
          <a:p>
            <a:pPr marL="458723" lvl="0" indent="-458723" algn="l" rtl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Будьте</a:t>
            </a:r>
            <a:r>
              <a:rPr lang="en-US" sz="2800" dirty="0"/>
              <a:t> </a:t>
            </a:r>
            <a:r>
              <a:rPr lang="en-US" sz="2800" dirty="0" err="1"/>
              <a:t>свідком</a:t>
            </a:r>
            <a:r>
              <a:rPr lang="en-US" sz="2800" dirty="0"/>
              <a:t>, </a:t>
            </a:r>
            <a:r>
              <a:rPr lang="en-US" sz="2800" dirty="0" err="1"/>
              <a:t>спостерігайте</a:t>
            </a:r>
            <a:r>
              <a:rPr lang="en-US" sz="2800" dirty="0"/>
              <a:t> </a:t>
            </a:r>
            <a:r>
              <a:rPr lang="en-US" sz="2800" dirty="0" err="1"/>
              <a:t>за</a:t>
            </a:r>
            <a:r>
              <a:rPr lang="en-US" sz="2800" dirty="0"/>
              <a:t> </a:t>
            </a:r>
            <a:r>
              <a:rPr lang="en-US" sz="2800" dirty="0" err="1"/>
              <a:t>грою</a:t>
            </a:r>
            <a:endParaRPr dirty="0"/>
          </a:p>
          <a:p>
            <a:pPr marL="458723" lvl="0" indent="-458723" algn="l" rtl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Не</a:t>
            </a:r>
            <a:r>
              <a:rPr lang="en-US" sz="2800" dirty="0"/>
              <a:t> </a:t>
            </a:r>
            <a:r>
              <a:rPr lang="en-US" sz="2800" dirty="0" err="1"/>
              <a:t>реагуйте</a:t>
            </a:r>
            <a:r>
              <a:rPr lang="en-US" sz="2800" dirty="0"/>
              <a:t> (</a:t>
            </a:r>
            <a:r>
              <a:rPr lang="en-US" sz="2800" dirty="0" err="1"/>
              <a:t>не</a:t>
            </a:r>
            <a:r>
              <a:rPr lang="en-US" sz="2800" dirty="0"/>
              <a:t> </a:t>
            </a:r>
            <a:r>
              <a:rPr lang="en-US" sz="2800" dirty="0" err="1"/>
              <a:t>боріться</a:t>
            </a:r>
            <a:r>
              <a:rPr lang="en-US" sz="2800" dirty="0"/>
              <a:t>, </a:t>
            </a:r>
            <a:r>
              <a:rPr lang="en-US" sz="2800" dirty="0" err="1"/>
              <a:t>не</a:t>
            </a:r>
            <a:r>
              <a:rPr lang="en-US" sz="2800" dirty="0"/>
              <a:t> </a:t>
            </a:r>
            <a:r>
              <a:rPr lang="en-US" sz="2800" dirty="0" err="1"/>
              <a:t>критикуйте</a:t>
            </a:r>
            <a:r>
              <a:rPr lang="en-US" sz="2800" dirty="0"/>
              <a:t>)</a:t>
            </a:r>
            <a:endParaRPr dirty="0"/>
          </a:p>
          <a:p>
            <a:pPr marL="458723" lvl="0" indent="-458723" algn="l" rtl="0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A1A1A1"/>
              </a:buClr>
              <a:buSzPts val="2800"/>
              <a:buFont typeface="Gill Sans"/>
              <a:buAutoNum type="arabicPeriod"/>
            </a:pPr>
            <a:r>
              <a:rPr lang="en-US" sz="2800" dirty="0" err="1"/>
              <a:t>Для</a:t>
            </a:r>
            <a:r>
              <a:rPr lang="en-US" sz="2800" dirty="0"/>
              <a:t> </a:t>
            </a:r>
            <a:r>
              <a:rPr lang="en-US" sz="2800" dirty="0" err="1"/>
              <a:t>цього</a:t>
            </a:r>
            <a:r>
              <a:rPr lang="en-US" sz="2800" dirty="0"/>
              <a:t> </a:t>
            </a:r>
            <a:r>
              <a:rPr lang="en-US" sz="2800" dirty="0" err="1"/>
              <a:t>нам</a:t>
            </a:r>
            <a:r>
              <a:rPr lang="en-US" sz="2800" dirty="0"/>
              <a:t> </a:t>
            </a:r>
            <a:r>
              <a:rPr lang="en-US" sz="2800" dirty="0" err="1"/>
              <a:t>потрібні</a:t>
            </a:r>
            <a:r>
              <a:rPr lang="en-US" sz="2800" dirty="0"/>
              <a:t> </a:t>
            </a:r>
            <a:r>
              <a:rPr lang="en-US" sz="2800" dirty="0" err="1"/>
              <a:t>усвідомлення</a:t>
            </a:r>
            <a:r>
              <a:rPr lang="en-US" sz="2800" dirty="0"/>
              <a:t> </a:t>
            </a:r>
            <a:r>
              <a:rPr lang="en-US" sz="2800" dirty="0" err="1"/>
              <a:t>без</a:t>
            </a:r>
            <a:r>
              <a:rPr lang="en-US" sz="2800" dirty="0"/>
              <a:t> </a:t>
            </a:r>
            <a:r>
              <a:rPr lang="en-US" sz="2800" dirty="0" err="1"/>
              <a:t>думок</a:t>
            </a:r>
            <a:r>
              <a:rPr lang="en-US" sz="2800" dirty="0"/>
              <a:t>, </a:t>
            </a:r>
            <a:r>
              <a:rPr lang="en-US" sz="2800" dirty="0" err="1"/>
              <a:t>медитація</a:t>
            </a:r>
            <a:r>
              <a:rPr lang="en-US" sz="2800" dirty="0"/>
              <a:t> </a:t>
            </a:r>
            <a:r>
              <a:rPr lang="en-US" sz="2800" dirty="0" err="1"/>
              <a:t>та</a:t>
            </a:r>
            <a:r>
              <a:rPr lang="en-US" sz="2800" dirty="0"/>
              <a:t> ...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1" descr="IMG0085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37" r="10473"/>
          <a:stretch/>
        </p:blipFill>
        <p:spPr>
          <a:xfrm>
            <a:off x="0" y="0"/>
            <a:ext cx="13004801" cy="9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2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1773381" y="182257"/>
            <a:ext cx="9458039" cy="938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body" idx="1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ct val="100000"/>
              <a:buFont typeface="Gill Sans"/>
              <a:buNone/>
            </a:pPr>
            <a:r>
              <a:rPr lang="en-US" sz="3000" i="1">
                <a:solidFill>
                  <a:srgbClr val="9D9D9D"/>
                </a:solidFill>
              </a:rPr>
              <a:t>– </a:t>
            </a:r>
            <a:r>
              <a:rPr lang="en-US"/>
              <a:t>Від Матвія</a:t>
            </a:r>
            <a:r>
              <a:rPr lang="en-US" sz="3000" i="1">
                <a:solidFill>
                  <a:srgbClr val="9D9D9D"/>
                </a:solidFill>
              </a:rPr>
              <a:t> 7</a:t>
            </a:r>
            <a:r>
              <a:rPr lang="en-US"/>
              <a:t>:</a:t>
            </a:r>
            <a:r>
              <a:rPr lang="en-US" sz="3000" i="1">
                <a:solidFill>
                  <a:srgbClr val="9D9D9D"/>
                </a:solidFill>
              </a:rPr>
              <a:t>1</a:t>
            </a:r>
            <a:r>
              <a:rPr lang="en-US"/>
              <a:t>3</a:t>
            </a:r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body" idx="2"/>
          </p:nvPr>
        </p:nvSpPr>
        <p:spPr>
          <a:xfrm>
            <a:off x="1270000" y="2790116"/>
            <a:ext cx="10464800" cy="249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600"/>
              <a:buFont typeface="Gill Sans"/>
              <a:buNone/>
            </a:pPr>
            <a:r>
              <a:rPr lang="en-US" sz="3600" dirty="0"/>
              <a:t>“</a:t>
            </a:r>
            <a:r>
              <a:rPr lang="en-US" sz="3600" dirty="0" err="1"/>
              <a:t>Вхід</a:t>
            </a:r>
            <a:r>
              <a:rPr lang="en-US" sz="3600" dirty="0"/>
              <a:t> </a:t>
            </a:r>
            <a:r>
              <a:rPr lang="en-US" sz="3600" dirty="0" err="1"/>
              <a:t>до</a:t>
            </a:r>
            <a:r>
              <a:rPr lang="en-US" sz="3600" dirty="0"/>
              <a:t> </a:t>
            </a:r>
            <a:r>
              <a:rPr lang="en-US" sz="3600" dirty="0" err="1"/>
              <a:t>життя</a:t>
            </a:r>
            <a:r>
              <a:rPr lang="en-US" sz="3600" dirty="0"/>
              <a:t> </a:t>
            </a:r>
            <a:r>
              <a:rPr lang="en-US" sz="3600" dirty="0" err="1"/>
              <a:t>істинного</a:t>
            </a:r>
            <a:r>
              <a:rPr lang="en-US" sz="3600" dirty="0"/>
              <a:t> </a:t>
            </a:r>
            <a:r>
              <a:rPr lang="en-US" sz="3600" dirty="0" err="1"/>
              <a:t>лежить</a:t>
            </a:r>
            <a:r>
              <a:rPr lang="en-US" sz="3600" dirty="0"/>
              <a:t> </a:t>
            </a:r>
            <a:r>
              <a:rPr lang="en-US" sz="3600" dirty="0" err="1"/>
              <a:t>тільки</a:t>
            </a:r>
            <a:r>
              <a:rPr lang="en-US" sz="3600" dirty="0"/>
              <a:t> </a:t>
            </a:r>
            <a:r>
              <a:rPr lang="en-US" sz="3600" dirty="0" err="1"/>
              <a:t>через</a:t>
            </a:r>
            <a:r>
              <a:rPr lang="en-US" sz="3600" dirty="0"/>
              <a:t> </a:t>
            </a:r>
            <a:r>
              <a:rPr lang="en-US" sz="3600" dirty="0" err="1"/>
              <a:t>вузькі</a:t>
            </a:r>
            <a:r>
              <a:rPr lang="en-US" sz="3600" dirty="0"/>
              <a:t> </a:t>
            </a:r>
            <a:r>
              <a:rPr lang="en-US" sz="3600" dirty="0" err="1"/>
              <a:t>ворота</a:t>
            </a:r>
            <a:r>
              <a:rPr lang="en-US" sz="3600" dirty="0"/>
              <a:t>. </a:t>
            </a:r>
            <a:r>
              <a:rPr lang="en-US" sz="3600" dirty="0" err="1"/>
              <a:t>Кажу</a:t>
            </a:r>
            <a:r>
              <a:rPr lang="en-US" sz="3600" dirty="0"/>
              <a:t> </a:t>
            </a:r>
            <a:r>
              <a:rPr lang="en-US" sz="3600" dirty="0" err="1"/>
              <a:t>вам</a:t>
            </a:r>
            <a:r>
              <a:rPr lang="en-US" sz="3600" dirty="0"/>
              <a:t> </a:t>
            </a:r>
            <a:r>
              <a:rPr lang="en-US" sz="3600" dirty="0" err="1"/>
              <a:t>це</a:t>
            </a:r>
            <a:r>
              <a:rPr lang="en-US" sz="3600" dirty="0"/>
              <a:t>, </a:t>
            </a:r>
            <a:r>
              <a:rPr lang="en-US" sz="3600" dirty="0" err="1"/>
              <a:t>бо</a:t>
            </a:r>
            <a:r>
              <a:rPr lang="en-US" sz="3600" dirty="0"/>
              <a:t> </a:t>
            </a:r>
            <a:r>
              <a:rPr lang="en-US" sz="3600" dirty="0" err="1"/>
              <a:t>просторими</a:t>
            </a:r>
            <a:r>
              <a:rPr lang="en-US" sz="3600" dirty="0"/>
              <a:t> є </a:t>
            </a:r>
            <a:r>
              <a:rPr lang="en-US" sz="3600" dirty="0" err="1"/>
              <a:t>ті</a:t>
            </a:r>
            <a:r>
              <a:rPr lang="en-US" sz="3600" dirty="0"/>
              <a:t> </a:t>
            </a:r>
            <a:r>
              <a:rPr lang="en-US" sz="3600" dirty="0" err="1"/>
              <a:t>ворота</a:t>
            </a:r>
            <a:r>
              <a:rPr lang="en-US" sz="3600" dirty="0"/>
              <a:t> і </a:t>
            </a:r>
            <a:r>
              <a:rPr lang="en-US" sz="3600" dirty="0" err="1"/>
              <a:t>широкою</a:t>
            </a:r>
            <a:r>
              <a:rPr lang="en-US" sz="3600" dirty="0"/>
              <a:t> є </a:t>
            </a:r>
            <a:r>
              <a:rPr lang="en-US" sz="3600" dirty="0" err="1"/>
              <a:t>та</a:t>
            </a:r>
            <a:r>
              <a:rPr lang="en-US" sz="3600" dirty="0"/>
              <a:t> </a:t>
            </a:r>
            <a:r>
              <a:rPr lang="en-US" sz="3600" dirty="0" err="1"/>
              <a:t>дорога</a:t>
            </a:r>
            <a:r>
              <a:rPr lang="en-US" sz="3600" dirty="0"/>
              <a:t>, </a:t>
            </a:r>
            <a:r>
              <a:rPr lang="en-US" sz="3600" dirty="0" err="1"/>
              <a:t>що</a:t>
            </a:r>
            <a:r>
              <a:rPr lang="en-US" sz="3600" dirty="0"/>
              <a:t> </a:t>
            </a:r>
            <a:r>
              <a:rPr lang="en-US" sz="3600" dirty="0" err="1"/>
              <a:t>вед</a:t>
            </a:r>
            <a:r>
              <a:rPr lang="uk-UA" sz="3600" dirty="0"/>
              <a:t>е</a:t>
            </a:r>
            <a:r>
              <a:rPr lang="en-US" sz="3600" dirty="0"/>
              <a:t> </a:t>
            </a:r>
            <a:r>
              <a:rPr lang="en-US" sz="3600" dirty="0" err="1"/>
              <a:t>до</a:t>
            </a:r>
            <a:r>
              <a:rPr lang="en-US" sz="3600" dirty="0"/>
              <a:t> </a:t>
            </a:r>
            <a:r>
              <a:rPr lang="en-US" sz="3600" dirty="0" err="1"/>
              <a:t>загибелі</a:t>
            </a:r>
            <a:r>
              <a:rPr lang="en-US" sz="3600" dirty="0"/>
              <a:t>. </a:t>
            </a:r>
            <a:r>
              <a:rPr lang="en-US" sz="3600" dirty="0" err="1"/>
              <a:t>Багато</a:t>
            </a:r>
            <a:r>
              <a:rPr lang="en-US" sz="3600" dirty="0"/>
              <a:t> </a:t>
            </a:r>
            <a:r>
              <a:rPr lang="en-US" sz="3600" dirty="0" err="1"/>
              <a:t>людей</a:t>
            </a:r>
            <a:r>
              <a:rPr lang="en-US" sz="3600" dirty="0"/>
              <a:t> </a:t>
            </a:r>
            <a:r>
              <a:rPr lang="en-US" sz="3600" dirty="0" err="1"/>
              <a:t>ідуть</a:t>
            </a:r>
            <a:r>
              <a:rPr lang="en-US" sz="3600" dirty="0"/>
              <a:t> </a:t>
            </a:r>
            <a:r>
              <a:rPr lang="en-US" sz="3600" dirty="0" err="1"/>
              <a:t>цим</a:t>
            </a:r>
            <a:r>
              <a:rPr lang="en-US" sz="3600" dirty="0"/>
              <a:t> </a:t>
            </a:r>
            <a:r>
              <a:rPr lang="en-US" sz="3600" dirty="0" err="1"/>
              <a:t>шляхом</a:t>
            </a:r>
            <a:r>
              <a:rPr lang="en-US" sz="3600" dirty="0"/>
              <a:t>. </a:t>
            </a:r>
            <a:r>
              <a:rPr lang="en-US" sz="3600" dirty="0" err="1"/>
              <a:t>Які</a:t>
            </a:r>
            <a:r>
              <a:rPr lang="en-US" sz="3600" dirty="0"/>
              <a:t> ж </a:t>
            </a:r>
            <a:r>
              <a:rPr lang="en-US" sz="3600" dirty="0" err="1"/>
              <a:t>вузькі</a:t>
            </a:r>
            <a:r>
              <a:rPr lang="en-US" sz="3600" dirty="0"/>
              <a:t> </a:t>
            </a:r>
            <a:r>
              <a:rPr lang="en-US" sz="3600" dirty="0" err="1"/>
              <a:t>ворота</a:t>
            </a:r>
            <a:r>
              <a:rPr lang="en-US" sz="3600" dirty="0"/>
              <a:t> і </a:t>
            </a:r>
            <a:r>
              <a:rPr lang="en-US" sz="3600" dirty="0" err="1"/>
              <a:t>тісна</a:t>
            </a:r>
            <a:r>
              <a:rPr lang="en-US" sz="3600" dirty="0"/>
              <a:t> </a:t>
            </a:r>
            <a:r>
              <a:rPr lang="en-US" sz="3600" dirty="0" err="1"/>
              <a:t>дорога</a:t>
            </a:r>
            <a:r>
              <a:rPr lang="en-US" sz="3600" dirty="0"/>
              <a:t>, </a:t>
            </a:r>
            <a:r>
              <a:rPr lang="en-US" sz="3600" dirty="0" err="1"/>
              <a:t>що</a:t>
            </a:r>
            <a:r>
              <a:rPr lang="en-US" sz="3600" dirty="0"/>
              <a:t> </a:t>
            </a:r>
            <a:r>
              <a:rPr lang="en-US" sz="3600" dirty="0" err="1"/>
              <a:t>ведуть</a:t>
            </a:r>
            <a:r>
              <a:rPr lang="en-US" sz="3600" dirty="0"/>
              <a:t> </a:t>
            </a:r>
            <a:r>
              <a:rPr lang="en-US" sz="3600" dirty="0" err="1"/>
              <a:t>до</a:t>
            </a:r>
            <a:r>
              <a:rPr lang="en-US" sz="3600" dirty="0"/>
              <a:t> </a:t>
            </a:r>
            <a:r>
              <a:rPr lang="en-US" sz="3600" dirty="0" err="1"/>
              <a:t>істинного</a:t>
            </a:r>
            <a:r>
              <a:rPr lang="en-US" sz="3600" dirty="0"/>
              <a:t> </a:t>
            </a:r>
            <a:r>
              <a:rPr lang="en-US" sz="3600" dirty="0" err="1"/>
              <a:t>життя</a:t>
            </a:r>
            <a:r>
              <a:rPr lang="uk-UA" sz="3600" dirty="0"/>
              <a:t>!</a:t>
            </a:r>
            <a:r>
              <a:rPr lang="en-US" sz="3600" dirty="0"/>
              <a:t> І </a:t>
            </a:r>
            <a:r>
              <a:rPr lang="en-US" sz="3600" dirty="0" err="1"/>
              <a:t>як</a:t>
            </a:r>
            <a:r>
              <a:rPr lang="en-US" sz="3600" dirty="0"/>
              <a:t> </a:t>
            </a:r>
            <a:r>
              <a:rPr lang="en-US" sz="3600" dirty="0" err="1"/>
              <a:t>мало</a:t>
            </a:r>
            <a:r>
              <a:rPr lang="en-US" sz="3600" dirty="0"/>
              <a:t> </a:t>
            </a:r>
            <a:r>
              <a:rPr lang="en-US" sz="3600" dirty="0" err="1"/>
              <a:t>людей</a:t>
            </a:r>
            <a:r>
              <a:rPr lang="en-US" sz="3600" dirty="0"/>
              <a:t>, </a:t>
            </a:r>
            <a:r>
              <a:rPr lang="en-US" sz="3600" dirty="0" err="1"/>
              <a:t>котрі</a:t>
            </a:r>
            <a:r>
              <a:rPr lang="en-US" sz="3600" dirty="0"/>
              <a:t> </a:t>
            </a:r>
            <a:r>
              <a:rPr lang="en-US" sz="3600" dirty="0" err="1"/>
              <a:t>цей</a:t>
            </a:r>
            <a:r>
              <a:rPr lang="en-US" sz="3600" dirty="0"/>
              <a:t> </a:t>
            </a:r>
            <a:r>
              <a:rPr lang="en-US" sz="3600" dirty="0" err="1"/>
              <a:t>шлях</a:t>
            </a:r>
            <a:r>
              <a:rPr lang="en-US" sz="3600" dirty="0"/>
              <a:t> </a:t>
            </a:r>
            <a:r>
              <a:rPr lang="en-US" sz="3600" dirty="0" err="1"/>
              <a:t>знаходять</a:t>
            </a:r>
            <a:r>
              <a:rPr lang="uk-UA" sz="3600" dirty="0"/>
              <a:t>!</a:t>
            </a:r>
            <a:r>
              <a:rPr lang="en-US" sz="3600" dirty="0"/>
              <a:t>”</a:t>
            </a:r>
            <a:endParaRPr sz="3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 descr="to-pass-through-the-narrow-gate-that-leads-to-the-narrow-jan-luyken-and-wed-pieter-arentsz--cornelis-van-der-sys-ii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295" b="11294"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5" descr="before-a-narrow-gate-a-few-men-rest-near-a-globe-jan-luyken-and-wed-pieter-arentsz-and-cornelis-van-der-sys-ii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106" b="10106"/>
          <a:stretch/>
        </p:blipFill>
        <p:spPr>
          <a:xfrm>
            <a:off x="0" y="-1"/>
            <a:ext cx="13004800" cy="975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6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4376057" y="846030"/>
            <a:ext cx="8120743" cy="8061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ВУЗЬКІ ВОРОТА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Що ж це насправді?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ПРОЩЕННЯ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ЯК ПРОЩАТИ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1147993" y="3860800"/>
            <a:ext cx="10801795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500"/>
              <a:buFont typeface="Gill Sans"/>
              <a:buNone/>
            </a:pPr>
            <a:r>
              <a:rPr lang="en-US" sz="3500" i="1" dirty="0"/>
              <a:t>ПРОШЕННЯ </a:t>
            </a:r>
            <a:r>
              <a:rPr lang="uk-UA" sz="3500" i="1" dirty="0"/>
              <a:t>– </a:t>
            </a:r>
            <a:r>
              <a:rPr lang="en-US" sz="3500" i="1" dirty="0"/>
              <a:t>ЦЕ СИЛА ВІДПУСТИТИ ГНІВ, НЕНАВИСТЬ</a:t>
            </a:r>
            <a:r>
              <a:rPr lang="uk-UA" sz="3500" i="1" dirty="0"/>
              <a:t>,</a:t>
            </a:r>
            <a:r>
              <a:rPr lang="en-US" sz="3500" i="1" dirty="0"/>
              <a:t> </a:t>
            </a:r>
            <a:r>
              <a:rPr lang="uk-UA" sz="3500" i="1" dirty="0"/>
              <a:t>ПОМСТУ</a:t>
            </a:r>
            <a:endParaRPr sz="3500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500"/>
              <a:buFont typeface="Gill Sans"/>
              <a:buNone/>
            </a:pPr>
            <a:r>
              <a:rPr lang="en-US" sz="3500" i="1" dirty="0"/>
              <a:t>ТА ВІДКРИТИ</a:t>
            </a:r>
            <a:r>
              <a:rPr lang="uk-UA" sz="3500" i="1" dirty="0"/>
              <a:t>,</a:t>
            </a:r>
            <a:r>
              <a:rPr lang="en-US" sz="3500" i="1" dirty="0"/>
              <a:t> В СМИРЕННІ, </a:t>
            </a:r>
            <a:endParaRPr sz="3500" i="1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500"/>
              <a:buFont typeface="Gill Sans"/>
              <a:buNone/>
            </a:pPr>
            <a:r>
              <a:rPr lang="en-US" sz="3500" i="1" dirty="0"/>
              <a:t>БЛАГОРОДСТВО </a:t>
            </a:r>
            <a:r>
              <a:rPr lang="en-US" sz="3500" i="1" dirty="0" err="1"/>
              <a:t>І</a:t>
            </a:r>
            <a:r>
              <a:rPr lang="en-US" sz="3500" i="1" dirty="0"/>
              <a:t> ЩЕДРІСТЬ ДУХУ.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6887875" y="2064161"/>
            <a:ext cx="5410588" cy="537114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ПРОЩЕННЯ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/>
              <a:t>СМИРЕННЯ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/>
              <a:t>ТА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/>
              <a:t>СПІВЧУТТЯ</a:t>
            </a:r>
            <a:endParaRPr/>
          </a:p>
        </p:txBody>
      </p:sp>
      <p:sp>
        <p:nvSpPr>
          <p:cNvPr id="79" name="Google Shape;79;p2"/>
          <p:cNvSpPr txBox="1">
            <a:spLocks noGrp="1"/>
          </p:cNvSpPr>
          <p:nvPr>
            <p:ph type="body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2400"/>
              <a:buFont typeface="Gill Sans"/>
              <a:buNone/>
            </a:pPr>
            <a:r>
              <a:rPr lang="en-US"/>
              <a:t>АГІЯ ЧАКРА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0" descr="Agnya Chakra excerpt.m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203323"/>
            <a:ext cx="13004801" cy="731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W3-Talk_UA.mp4" descr="BW3-Talk_UA.mp4">
            <a:hlinkClick r:id="" action="ppaction://media"/>
            <a:extLst>
              <a:ext uri="{FF2B5EF4-FFF2-40B4-BE49-F238E27FC236}">
                <a16:creationId xmlns:a16="http://schemas.microsoft.com/office/drawing/2014/main" id="{B961DFFC-3A2D-2E4D-A017-9695CFCFF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19199"/>
            <a:ext cx="13004802" cy="731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>
            <a:off x="1773381" y="182257"/>
            <a:ext cx="9458039" cy="938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ЯКОСТІ</a:t>
            </a:r>
            <a:endParaRPr/>
          </a:p>
        </p:txBody>
      </p:sp>
      <p:sp>
        <p:nvSpPr>
          <p:cNvPr id="90" name="Google Shape;90;p4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191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</a:pPr>
            <a:r>
              <a:rPr lang="en-US" dirty="0" err="1"/>
              <a:t>Про</a:t>
            </a:r>
            <a:r>
              <a:rPr lang="uk-UA" dirty="0"/>
              <a:t>щ</a:t>
            </a:r>
            <a:r>
              <a:rPr lang="en-US" dirty="0" err="1"/>
              <a:t>ення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</a:pPr>
            <a:r>
              <a:rPr lang="en-US" dirty="0" err="1"/>
              <a:t>Усвідомлення</a:t>
            </a:r>
            <a:r>
              <a:rPr lang="en-US" dirty="0"/>
              <a:t> </a:t>
            </a:r>
            <a:r>
              <a:rPr lang="en-US" dirty="0" err="1"/>
              <a:t>без</a:t>
            </a:r>
            <a:r>
              <a:rPr lang="en-US" dirty="0"/>
              <a:t> </a:t>
            </a:r>
            <a:r>
              <a:rPr lang="en-US" dirty="0" err="1"/>
              <a:t>думок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</a:pPr>
            <a:r>
              <a:rPr lang="en-US" dirty="0" err="1"/>
              <a:t>Смирення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06060"/>
              </a:buClr>
              <a:buSzPts val="1020"/>
              <a:buFont typeface="Gill Sans"/>
              <a:buChar char="•"/>
            </a:pPr>
            <a:r>
              <a:rPr lang="en-US" dirty="0" err="1"/>
              <a:t>Співчуття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>
            <a:spLocks noGrp="1"/>
          </p:cNvSpPr>
          <p:nvPr>
            <p:ph type="body" idx="1"/>
          </p:nvPr>
        </p:nvSpPr>
        <p:spPr>
          <a:xfrm>
            <a:off x="-948539" y="8166414"/>
            <a:ext cx="11988803" cy="533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D9D"/>
              </a:buClr>
              <a:buSzPct val="100000"/>
              <a:buFont typeface="Gill Sans"/>
              <a:buNone/>
            </a:pPr>
            <a:r>
              <a:rPr lang="en-US" sz="3000" i="1" dirty="0">
                <a:solidFill>
                  <a:srgbClr val="9D9D9D"/>
                </a:solidFill>
              </a:rPr>
              <a:t>– </a:t>
            </a:r>
            <a:r>
              <a:rPr lang="en-US" dirty="0" err="1"/>
              <a:t>Шрі</a:t>
            </a:r>
            <a:r>
              <a:rPr lang="en-US" dirty="0"/>
              <a:t> </a:t>
            </a:r>
            <a:r>
              <a:rPr lang="en-US" dirty="0" err="1"/>
              <a:t>Матаджі</a:t>
            </a:r>
            <a:endParaRPr dirty="0"/>
          </a:p>
        </p:txBody>
      </p:sp>
      <p:sp>
        <p:nvSpPr>
          <p:cNvPr id="96" name="Google Shape;96;p5"/>
          <p:cNvSpPr txBox="1">
            <a:spLocks noGrp="1"/>
          </p:cNvSpPr>
          <p:nvPr>
            <p:ph type="body" idx="2"/>
          </p:nvPr>
        </p:nvSpPr>
        <p:spPr>
          <a:xfrm>
            <a:off x="346251" y="2187573"/>
            <a:ext cx="6170883" cy="5346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007"/>
              <a:buFont typeface="Gill Sans"/>
              <a:buNone/>
            </a:pPr>
            <a:r>
              <a:rPr lang="en-US" sz="3007" dirty="0"/>
              <a:t>“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Ми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завжди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бачимо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его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іншої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людини</a:t>
            </a:r>
            <a:r>
              <a:rPr lang="uk-UA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і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ніколи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uk-UA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–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своє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власне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Ми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ніколи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думаємо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з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нами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щось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так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Ми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завжди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думаємо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з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іншою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людиною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щось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так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Це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перша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ознака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его</a:t>
            </a:r>
            <a:r>
              <a:rPr lang="uk-UA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: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ніколи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бачите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свого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его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з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вами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не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так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як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поводитесь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як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ставитесь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до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інших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Що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вони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думають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про</a:t>
            </a:r>
            <a:r>
              <a:rPr lang="en-US" sz="3007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sz="3007" dirty="0" err="1">
                <a:latin typeface="Gill Sans" panose="020B0502020104020203" pitchFamily="34" charset="-79"/>
                <a:cs typeface="Gill Sans" panose="020B0502020104020203" pitchFamily="34" charset="-79"/>
              </a:rPr>
              <a:t>вас</a:t>
            </a:r>
            <a:r>
              <a:rPr lang="en-US" sz="3007" dirty="0"/>
              <a:t>?”</a:t>
            </a:r>
            <a:endParaRPr dirty="0"/>
          </a:p>
        </p:txBody>
      </p:sp>
      <p:pic>
        <p:nvPicPr>
          <p:cNvPr id="97" name="Google Shape;97;p5" descr="23754852_10214576418507107_364241310316024848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9772" y="539750"/>
            <a:ext cx="5956302" cy="81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ЕГО</a:t>
            </a:r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Колективні</a:t>
            </a:r>
            <a:r>
              <a:rPr lang="en-US" sz="3300" dirty="0"/>
              <a:t> </a:t>
            </a:r>
            <a:r>
              <a:rPr lang="en-US" sz="3300" dirty="0" err="1"/>
              <a:t>та</a:t>
            </a:r>
            <a:r>
              <a:rPr lang="en-US" sz="3300" dirty="0"/>
              <a:t> </a:t>
            </a:r>
            <a:r>
              <a:rPr lang="en-US" sz="3300" dirty="0" err="1"/>
              <a:t>особисті</a:t>
            </a:r>
            <a:r>
              <a:rPr lang="en-US" sz="3300" dirty="0"/>
              <a:t> </a:t>
            </a:r>
            <a:r>
              <a:rPr lang="en-US" sz="3300" dirty="0" err="1"/>
              <a:t>ототожнення</a:t>
            </a:r>
            <a:r>
              <a:rPr lang="en-US" sz="3300" dirty="0"/>
              <a:t>:</a:t>
            </a:r>
            <a:endParaRPr dirty="0"/>
          </a:p>
          <a:p>
            <a:pPr marL="414908" lvl="0" indent="-414908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BEBEBE"/>
              </a:buClr>
              <a:buSzPts val="4125"/>
              <a:buFont typeface="Gill Sans"/>
              <a:buChar char="•"/>
            </a:pPr>
            <a:r>
              <a:rPr lang="uk-UA" sz="3300" dirty="0"/>
              <a:t>н</a:t>
            </a:r>
            <a:r>
              <a:rPr lang="en-US" sz="3300" dirty="0" err="1"/>
              <a:t>аціональність</a:t>
            </a:r>
            <a:endParaRPr dirty="0"/>
          </a:p>
          <a:p>
            <a:pPr marL="414908" lvl="0" indent="-414908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BEBEBE"/>
              </a:buClr>
              <a:buSzPts val="4125"/>
              <a:buFont typeface="Gill Sans"/>
              <a:buChar char="•"/>
            </a:pPr>
            <a:r>
              <a:rPr lang="uk-UA" sz="3300" dirty="0"/>
              <a:t>с</a:t>
            </a:r>
            <a:r>
              <a:rPr lang="en-US" sz="3300" dirty="0" err="1"/>
              <a:t>оціальний</a:t>
            </a:r>
            <a:r>
              <a:rPr lang="en-US" sz="3300" dirty="0"/>
              <a:t> </a:t>
            </a:r>
            <a:r>
              <a:rPr lang="en-US" sz="3300" dirty="0" err="1"/>
              <a:t>клас</a:t>
            </a:r>
            <a:endParaRPr dirty="0"/>
          </a:p>
          <a:p>
            <a:pPr marL="414908" lvl="0" indent="-414908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BEBEBE"/>
              </a:buClr>
              <a:buSzPts val="4125"/>
              <a:buFont typeface="Gill Sans"/>
              <a:buChar char="•"/>
            </a:pPr>
            <a:r>
              <a:rPr lang="uk-UA" sz="3300" dirty="0"/>
              <a:t>с</a:t>
            </a:r>
            <a:r>
              <a:rPr lang="en-US" sz="3300" dirty="0" err="1"/>
              <a:t>тановище</a:t>
            </a:r>
            <a:endParaRPr dirty="0"/>
          </a:p>
          <a:p>
            <a:pPr marL="414908" lvl="0" indent="-414908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BEBEBE"/>
              </a:buClr>
              <a:buSzPts val="4125"/>
              <a:buFont typeface="Gill Sans"/>
              <a:buChar char="•"/>
            </a:pPr>
            <a:r>
              <a:rPr lang="uk-UA" sz="3300" dirty="0"/>
              <a:t>п</a:t>
            </a:r>
            <a:r>
              <a:rPr lang="en-US" sz="3300" dirty="0" err="1"/>
              <a:t>рофесія</a:t>
            </a:r>
            <a:endParaRPr dirty="0"/>
          </a:p>
          <a:p>
            <a:pPr marL="414908" lvl="0" indent="-414908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BEBEBE"/>
              </a:buClr>
              <a:buSzPts val="4125"/>
              <a:buFont typeface="Gill Sans"/>
              <a:buChar char="•"/>
            </a:pPr>
            <a:r>
              <a:rPr lang="uk-UA" sz="3300" dirty="0"/>
              <a:t>власність </a:t>
            </a:r>
            <a:r>
              <a:rPr lang="en-US" sz="3300" dirty="0"/>
              <a:t>(</a:t>
            </a:r>
            <a:r>
              <a:rPr lang="en-US" sz="3300" dirty="0" err="1"/>
              <a:t>або</a:t>
            </a:r>
            <a:r>
              <a:rPr lang="en-US" sz="3300" dirty="0"/>
              <a:t> ї</a:t>
            </a:r>
            <a:r>
              <a:rPr lang="uk-UA" sz="3300" dirty="0" err="1"/>
              <a:t>ї</a:t>
            </a:r>
            <a:r>
              <a:rPr lang="en-US" sz="3300" dirty="0"/>
              <a:t> </a:t>
            </a:r>
            <a:r>
              <a:rPr lang="en-US" sz="3300" dirty="0" err="1"/>
              <a:t>відсутність</a:t>
            </a:r>
            <a:r>
              <a:rPr lang="en-US" sz="3300" dirty="0"/>
              <a:t>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ЯК ПОЗБУТИСЬ ЕГО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535177" lvl="0" indent="-53517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A1A1"/>
              </a:buClr>
              <a:buSzPts val="3300"/>
              <a:buFont typeface="Gill Sans"/>
              <a:buAutoNum type="arabicPeriod"/>
            </a:pPr>
            <a:r>
              <a:rPr lang="en-US" sz="3300" dirty="0" err="1"/>
              <a:t>Усвідомлюйте</a:t>
            </a:r>
            <a:r>
              <a:rPr lang="en-US" sz="3300" dirty="0"/>
              <a:t> </a:t>
            </a:r>
            <a:r>
              <a:rPr lang="en-US" sz="3300" dirty="0" err="1"/>
              <a:t>його</a:t>
            </a:r>
            <a:r>
              <a:rPr lang="en-US" sz="3300" dirty="0"/>
              <a:t> </a:t>
            </a:r>
            <a:r>
              <a:rPr lang="en-US" sz="3300" dirty="0" err="1"/>
              <a:t>існування</a:t>
            </a:r>
            <a:r>
              <a:rPr lang="en-US" sz="3300" dirty="0"/>
              <a:t>, </a:t>
            </a:r>
            <a:r>
              <a:rPr lang="en-US" sz="3300" dirty="0" err="1"/>
              <a:t>розпізнайте</a:t>
            </a:r>
            <a:r>
              <a:rPr lang="en-US" sz="3300" dirty="0"/>
              <a:t> </a:t>
            </a:r>
            <a:r>
              <a:rPr lang="en-US" sz="3300" dirty="0" err="1"/>
              <a:t>його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Усвідомлення</a:t>
            </a:r>
            <a:r>
              <a:rPr lang="en-US" sz="3300" dirty="0"/>
              <a:t> – </a:t>
            </a:r>
            <a:r>
              <a:rPr lang="en-US" sz="3300" dirty="0" err="1"/>
              <a:t>це</a:t>
            </a:r>
            <a:r>
              <a:rPr lang="en-US" sz="3300" dirty="0"/>
              <a:t> </a:t>
            </a:r>
            <a:r>
              <a:rPr lang="en-US" sz="3300" dirty="0" err="1"/>
              <a:t>сила</a:t>
            </a:r>
            <a:r>
              <a:rPr lang="en-US" sz="3300" dirty="0"/>
              <a:t>, </a:t>
            </a:r>
            <a:r>
              <a:rPr lang="en-US" sz="3300" dirty="0" err="1"/>
              <a:t>яка</a:t>
            </a:r>
            <a:r>
              <a:rPr lang="en-US" sz="3300" dirty="0"/>
              <a:t> </a:t>
            </a:r>
            <a:r>
              <a:rPr lang="en-US" sz="3300" dirty="0" err="1"/>
              <a:t>прихована</a:t>
            </a:r>
            <a:r>
              <a:rPr lang="en-US" sz="3300" dirty="0"/>
              <a:t> в </a:t>
            </a:r>
            <a:r>
              <a:rPr lang="en-US" sz="3300" dirty="0" err="1"/>
              <a:t>теперішньому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Усвідомлення</a:t>
            </a:r>
            <a:r>
              <a:rPr lang="en-US" sz="3300" dirty="0"/>
              <a:t> </a:t>
            </a:r>
            <a:r>
              <a:rPr lang="en-US" sz="3300" dirty="0" err="1"/>
              <a:t>та</a:t>
            </a:r>
            <a:r>
              <a:rPr lang="en-US" sz="3300" dirty="0"/>
              <a:t> </a:t>
            </a:r>
            <a:r>
              <a:rPr lang="en-US" sz="3300" dirty="0" err="1"/>
              <a:t>его</a:t>
            </a:r>
            <a:r>
              <a:rPr lang="en-US" sz="3300" dirty="0"/>
              <a:t> </a:t>
            </a:r>
            <a:r>
              <a:rPr lang="en-US" sz="3300" dirty="0" err="1"/>
              <a:t>є</a:t>
            </a:r>
            <a:r>
              <a:rPr lang="en-US" sz="3300" dirty="0"/>
              <a:t> </a:t>
            </a:r>
            <a:r>
              <a:rPr lang="en-US" sz="3300" dirty="0" err="1"/>
              <a:t>несумісними</a:t>
            </a:r>
            <a:endParaRPr dirty="0"/>
          </a:p>
          <a:p>
            <a:pPr marL="0" lvl="1" indent="0" algn="ctr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Все</a:t>
            </a:r>
            <a:r>
              <a:rPr lang="en-US" sz="3300" dirty="0"/>
              <a:t> </a:t>
            </a:r>
            <a:r>
              <a:rPr lang="en-US" sz="3300" dirty="0" err="1"/>
              <a:t>що</a:t>
            </a:r>
            <a:r>
              <a:rPr lang="en-US" sz="3300" dirty="0"/>
              <a:t> </a:t>
            </a:r>
            <a:r>
              <a:rPr lang="en-US" sz="3300" dirty="0" err="1"/>
              <a:t>вам</a:t>
            </a:r>
            <a:r>
              <a:rPr lang="en-US" sz="3300" dirty="0"/>
              <a:t> </a:t>
            </a:r>
            <a:r>
              <a:rPr lang="en-US" sz="3300" dirty="0" err="1"/>
              <a:t>потрібно</a:t>
            </a:r>
            <a:r>
              <a:rPr lang="en-US" sz="3300" dirty="0"/>
              <a:t>…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Це</a:t>
            </a:r>
            <a:r>
              <a:rPr lang="en-US" sz="3300" dirty="0"/>
              <a:t> </a:t>
            </a:r>
            <a:r>
              <a:rPr lang="en-US" sz="3300" dirty="0" err="1"/>
              <a:t>світло</a:t>
            </a:r>
            <a:r>
              <a:rPr lang="en-US" sz="3300" dirty="0"/>
              <a:t> </a:t>
            </a:r>
            <a:r>
              <a:rPr lang="en-US" sz="3300" dirty="0" err="1"/>
              <a:t>свідомості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Helvetica Neue"/>
              <a:buNone/>
            </a:pPr>
            <a:r>
              <a:rPr lang="en-US" sz="3300" b="1" dirty="0">
                <a:latin typeface="Helvetica Neue"/>
                <a:ea typeface="Helvetica Neue"/>
                <a:cs typeface="Helvetica Neue"/>
                <a:sym typeface="Helvetica Neue"/>
              </a:rPr>
              <a:t>ВИ </a:t>
            </a:r>
            <a:r>
              <a:rPr lang="en-US" sz="3300" b="1" dirty="0" err="1">
                <a:latin typeface="Helvetica Neue"/>
                <a:ea typeface="Helvetica Neue"/>
                <a:cs typeface="Helvetica Neue"/>
                <a:sym typeface="Helvetica Neue"/>
              </a:rPr>
              <a:t>І</a:t>
            </a:r>
            <a:r>
              <a:rPr lang="en-US" sz="3300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300" b="1" dirty="0" err="1">
                <a:latin typeface="Helvetica Neue"/>
                <a:ea typeface="Helvetica Neue"/>
                <a:cs typeface="Helvetica Neue"/>
                <a:sym typeface="Helvetica Neue"/>
              </a:rPr>
              <a:t>Є</a:t>
            </a:r>
            <a:r>
              <a:rPr lang="en-US" sz="3300" b="1" dirty="0">
                <a:latin typeface="Helvetica Neue"/>
                <a:ea typeface="Helvetica Neue"/>
                <a:cs typeface="Helvetica Neue"/>
                <a:sym typeface="Helvetica Neue"/>
              </a:rPr>
              <a:t> ЦЕ СВІТЛО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>
                <a:solidFill>
                  <a:schemeClr val="dk1"/>
                </a:solidFill>
              </a:rPr>
              <a:t>ЯК ПОЗБУТИСЬ ЕГО</a:t>
            </a:r>
            <a:r>
              <a:rPr lang="en-US" sz="6400" b="0" i="0" u="none" strike="noStrike" cap="none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/>
          </a:p>
        </p:txBody>
      </p:sp>
      <p:sp>
        <p:nvSpPr>
          <p:cNvPr id="115" name="Google Shape;115;p8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/>
              <a:t>2. </a:t>
            </a:r>
            <a:r>
              <a:rPr lang="en-US" sz="3300" dirty="0" err="1"/>
              <a:t>Висміюйте</a:t>
            </a:r>
            <a:r>
              <a:rPr lang="en-US" sz="3300" dirty="0"/>
              <a:t> </a:t>
            </a:r>
            <a:r>
              <a:rPr lang="en-US" sz="3300" dirty="0" err="1"/>
              <a:t>його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/>
              <a:t>3. </a:t>
            </a:r>
            <a:r>
              <a:rPr lang="en-US" sz="3300" dirty="0" err="1"/>
              <a:t>Прощайте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/>
              <a:t>4. </a:t>
            </a:r>
            <a:r>
              <a:rPr lang="en-US" sz="3300" dirty="0" err="1"/>
              <a:t>Відкрийте</a:t>
            </a:r>
            <a:r>
              <a:rPr lang="en-US" sz="3300" dirty="0"/>
              <a:t> </a:t>
            </a:r>
            <a:r>
              <a:rPr lang="en-US" sz="3300" dirty="0" err="1"/>
              <a:t>ваше</a:t>
            </a:r>
            <a:r>
              <a:rPr lang="en-US" sz="3300" dirty="0"/>
              <a:t> </a:t>
            </a:r>
            <a:r>
              <a:rPr lang="en-US" sz="3300" dirty="0" err="1"/>
              <a:t>серце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/>
              <a:t>5. </a:t>
            </a:r>
            <a:r>
              <a:rPr lang="en-US" sz="3300" dirty="0" err="1"/>
              <a:t>Медитуйте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endParaRPr sz="3300" dirty="0"/>
          </a:p>
          <a:p>
            <a:pPr marL="0" lvl="0" indent="0" algn="l" rtl="0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606060"/>
              </a:buClr>
              <a:buSzPts val="3300"/>
              <a:buFont typeface="Gill Sans"/>
              <a:buNone/>
            </a:pPr>
            <a:r>
              <a:rPr lang="en-US" sz="3300" dirty="0" err="1"/>
              <a:t>Пам'ятайте</a:t>
            </a:r>
            <a:r>
              <a:rPr lang="uk-UA" sz="3300" dirty="0"/>
              <a:t>:</a:t>
            </a:r>
            <a:r>
              <a:rPr lang="en-US" sz="3300" dirty="0"/>
              <a:t> </a:t>
            </a:r>
            <a:r>
              <a:rPr lang="en-US" sz="3300" dirty="0" err="1"/>
              <a:t>неможливо</a:t>
            </a:r>
            <a:r>
              <a:rPr lang="en-US" sz="3300" dirty="0"/>
              <a:t> </a:t>
            </a:r>
            <a:r>
              <a:rPr lang="en-US" sz="3300" dirty="0" err="1"/>
              <a:t>боротись</a:t>
            </a:r>
            <a:r>
              <a:rPr lang="en-US" sz="3300" dirty="0"/>
              <a:t> з </a:t>
            </a:r>
            <a:r>
              <a:rPr lang="en-US" sz="3300" dirty="0" err="1"/>
              <a:t>его</a:t>
            </a:r>
            <a:r>
              <a:rPr lang="en-US" sz="3300" dirty="0"/>
              <a:t> </a:t>
            </a:r>
            <a:r>
              <a:rPr lang="en-US" sz="3300" dirty="0" err="1"/>
              <a:t>чи</a:t>
            </a:r>
            <a:r>
              <a:rPr lang="en-US" sz="3300" dirty="0"/>
              <a:t> </a:t>
            </a:r>
            <a:r>
              <a:rPr lang="en-US" sz="3300" dirty="0" err="1"/>
              <a:t>придушувати</a:t>
            </a:r>
            <a:r>
              <a:rPr lang="en-US" sz="3300" dirty="0"/>
              <a:t> </a:t>
            </a:r>
            <a:r>
              <a:rPr lang="en-US" sz="3300" dirty="0" err="1"/>
              <a:t>його</a:t>
            </a:r>
            <a:r>
              <a:rPr lang="en-US" sz="3300" dirty="0"/>
              <a:t>…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6400"/>
              <a:buFont typeface="Gill Sans"/>
              <a:buNone/>
            </a:pPr>
            <a:r>
              <a:rPr lang="en-US"/>
              <a:t>СУПЕРЕГО</a:t>
            </a:r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3400"/>
              <a:buFont typeface="Helvetica Neue"/>
              <a:buNone/>
            </a:pPr>
            <a:r>
              <a:rPr lang="en-US" b="1" dirty="0" err="1">
                <a:latin typeface="Helvetica Neue"/>
                <a:ea typeface="Helvetica Neue"/>
                <a:cs typeface="Helvetica Neue"/>
                <a:sym typeface="Helvetica Neue"/>
              </a:rPr>
              <a:t>Умовності</a:t>
            </a:r>
            <a:r>
              <a:rPr lang="en-US" b="1" dirty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BEBEBE"/>
              </a:buClr>
              <a:buSzPts val="4250"/>
              <a:buFont typeface="Gill Sans"/>
              <a:buChar char="•"/>
            </a:pPr>
            <a:r>
              <a:rPr lang="uk-UA" dirty="0"/>
              <a:t>з</a:t>
            </a:r>
            <a:r>
              <a:rPr lang="en-US" dirty="0" err="1"/>
              <a:t>вички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BEBEBE"/>
              </a:buClr>
              <a:buSzPts val="4250"/>
              <a:buFont typeface="Gill Sans"/>
              <a:buChar char="•"/>
            </a:pPr>
            <a:r>
              <a:rPr lang="uk-UA" dirty="0"/>
              <a:t>спосіб </a:t>
            </a:r>
            <a:r>
              <a:rPr lang="en-US" dirty="0" err="1"/>
              <a:t>мислення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BEBEBE"/>
              </a:buClr>
              <a:buSzPts val="4250"/>
              <a:buFont typeface="Gill Sans"/>
              <a:buChar char="•"/>
            </a:pPr>
            <a:r>
              <a:rPr lang="uk-UA" dirty="0"/>
              <a:t>е</a:t>
            </a:r>
            <a:r>
              <a:rPr lang="en-US" dirty="0" err="1"/>
              <a:t>моційні</a:t>
            </a:r>
            <a:r>
              <a:rPr lang="en-US" dirty="0"/>
              <a:t> </a:t>
            </a:r>
            <a:r>
              <a:rPr lang="en-US" dirty="0" err="1"/>
              <a:t>моделі</a:t>
            </a:r>
            <a:endParaRPr dirty="0"/>
          </a:p>
          <a:p>
            <a:pPr marL="419100" lvl="0" indent="-41910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BEBEBE"/>
              </a:buClr>
              <a:buSzPts val="4250"/>
              <a:buFont typeface="Gill Sans"/>
              <a:buChar char="•"/>
            </a:pPr>
            <a:r>
              <a:rPr lang="uk-UA" dirty="0"/>
              <a:t>ґ</a:t>
            </a:r>
            <a:r>
              <a:rPr lang="en-US" dirty="0" err="1"/>
              <a:t>рунтується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минулому</a:t>
            </a:r>
            <a:r>
              <a:rPr lang="en-US" dirty="0"/>
              <a:t> </a:t>
            </a:r>
            <a:r>
              <a:rPr lang="en-US" dirty="0" err="1"/>
              <a:t>досвіді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412</Words>
  <Application>Microsoft Macintosh PowerPoint</Application>
  <PresentationFormat>Custom</PresentationFormat>
  <Paragraphs>65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Gill Sans</vt:lpstr>
      <vt:lpstr>Helvetica Neue</vt:lpstr>
      <vt:lpstr>Arial</vt:lpstr>
      <vt:lpstr>New_Template3</vt:lpstr>
      <vt:lpstr>АГІЯ</vt:lpstr>
      <vt:lpstr>ПРОЩЕННЯ, СМИРЕННЯ ТА СПІВЧУТТЯ</vt:lpstr>
      <vt:lpstr>PowerPoint Presentation</vt:lpstr>
      <vt:lpstr>ЯКОСТІ</vt:lpstr>
      <vt:lpstr>PowerPoint Presentation</vt:lpstr>
      <vt:lpstr>ЕГО</vt:lpstr>
      <vt:lpstr>ЯК ПОЗБУТИСЬ ЕГО?</vt:lpstr>
      <vt:lpstr>ЯК ПОЗБУТИСЬ ЕГО?</vt:lpstr>
      <vt:lpstr>СУПЕРЕГО</vt:lpstr>
      <vt:lpstr>ЯК ПОЗБУТИСЬ СУПЕРЕГО?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ВУЗЬКІ ВОРОТА</vt:lpstr>
      <vt:lpstr>ПРОЩЕННЯ</vt:lpstr>
      <vt:lpstr>ЯК ПРОЩАТИ?</vt:lpstr>
      <vt:lpstr>ПРОШЕННЯ – ЦЕ СИЛА ВІДПУСТИТИ ГНІВ, НЕНАВИСТЬ, ПОМСТУ ТА ВІДКРИТИ, В СМИРЕННІ,  БЛАГОРОДСТВО І ЩЕДРІСТЬ ДУХУ.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АГІЯ</dc:title>
  <cp:lastModifiedBy>Microsoft Office User</cp:lastModifiedBy>
  <cp:revision>8</cp:revision>
  <dcterms:modified xsi:type="dcterms:W3CDTF">2021-12-18T15:13:37Z</dcterms:modified>
</cp:coreProperties>
</file>